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6" r:id="rId9"/>
    <p:sldId id="267" r:id="rId10"/>
    <p:sldId id="265" r:id="rId11"/>
    <p:sldId id="268" r:id="rId12"/>
    <p:sldId id="270" r:id="rId13"/>
    <p:sldId id="271" r:id="rId14"/>
    <p:sldId id="269" r:id="rId15"/>
    <p:sldId id="272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5CB145D-C5E3-4B3B-A022-8F5B41C898BE}" v="24" dt="2025-04-07T17:09:21.79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96" y="5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Денислав С. Пейчев" userId="da0b35b0-235e-4c0d-834e-d9b6b394ecf0" providerId="ADAL" clId="{F5CB145D-C5E3-4B3B-A022-8F5B41C898BE}"/>
    <pc:docChg chg="undo custSel addSld delSld modSld sldOrd">
      <pc:chgData name="Денислав С. Пейчев" userId="da0b35b0-235e-4c0d-834e-d9b6b394ecf0" providerId="ADAL" clId="{F5CB145D-C5E3-4B3B-A022-8F5B41C898BE}" dt="2025-04-07T17:15:42.458" v="2390" actId="113"/>
      <pc:docMkLst>
        <pc:docMk/>
      </pc:docMkLst>
      <pc:sldChg chg="delSp modSp new del mod">
        <pc:chgData name="Денислав С. Пейчев" userId="da0b35b0-235e-4c0d-834e-d9b6b394ecf0" providerId="ADAL" clId="{F5CB145D-C5E3-4B3B-A022-8F5B41C898BE}" dt="2025-04-07T17:00:54.278" v="2270" actId="47"/>
        <pc:sldMkLst>
          <pc:docMk/>
          <pc:sldMk cId="1789489427" sldId="256"/>
        </pc:sldMkLst>
        <pc:spChg chg="del">
          <ac:chgData name="Денислав С. Пейчев" userId="da0b35b0-235e-4c0d-834e-d9b6b394ecf0" providerId="ADAL" clId="{F5CB145D-C5E3-4B3B-A022-8F5B41C898BE}" dt="2025-04-07T14:34:17.001" v="1" actId="478"/>
          <ac:spMkLst>
            <pc:docMk/>
            <pc:sldMk cId="1789489427" sldId="256"/>
            <ac:spMk id="2" creationId="{BF10C403-C429-B888-4592-E690BE1A5935}"/>
          </ac:spMkLst>
        </pc:spChg>
        <pc:spChg chg="mod">
          <ac:chgData name="Денислав С. Пейчев" userId="da0b35b0-235e-4c0d-834e-d9b6b394ecf0" providerId="ADAL" clId="{F5CB145D-C5E3-4B3B-A022-8F5B41C898BE}" dt="2025-04-07T14:39:53.321" v="8" actId="20577"/>
          <ac:spMkLst>
            <pc:docMk/>
            <pc:sldMk cId="1789489427" sldId="256"/>
            <ac:spMk id="3" creationId="{F2C0DC30-1D0A-C86A-738D-13C5EA207928}"/>
          </ac:spMkLst>
        </pc:spChg>
      </pc:sldChg>
      <pc:sldChg chg="delSp modSp new del mod ord">
        <pc:chgData name="Денислав С. Пейчев" userId="da0b35b0-235e-4c0d-834e-d9b6b394ecf0" providerId="ADAL" clId="{F5CB145D-C5E3-4B3B-A022-8F5B41C898BE}" dt="2025-04-07T15:10:38.982" v="275" actId="47"/>
        <pc:sldMkLst>
          <pc:docMk/>
          <pc:sldMk cId="2363678822" sldId="257"/>
        </pc:sldMkLst>
        <pc:spChg chg="del">
          <ac:chgData name="Денислав С. Пейчев" userId="da0b35b0-235e-4c0d-834e-d9b6b394ecf0" providerId="ADAL" clId="{F5CB145D-C5E3-4B3B-A022-8F5B41C898BE}" dt="2025-04-07T14:40:08.183" v="12" actId="478"/>
          <ac:spMkLst>
            <pc:docMk/>
            <pc:sldMk cId="2363678822" sldId="257"/>
            <ac:spMk id="2" creationId="{13D61A11-CD46-112E-ECF8-1682B5D38B9F}"/>
          </ac:spMkLst>
        </pc:spChg>
        <pc:spChg chg="mod">
          <ac:chgData name="Денислав С. Пейчев" userId="da0b35b0-235e-4c0d-834e-d9b6b394ecf0" providerId="ADAL" clId="{F5CB145D-C5E3-4B3B-A022-8F5B41C898BE}" dt="2025-04-07T14:51:05.479" v="170" actId="20577"/>
          <ac:spMkLst>
            <pc:docMk/>
            <pc:sldMk cId="2363678822" sldId="257"/>
            <ac:spMk id="3" creationId="{F1254DB2-D1AA-AD71-F3AA-92F2F0685ACF}"/>
          </ac:spMkLst>
        </pc:spChg>
      </pc:sldChg>
      <pc:sldChg chg="addSp delSp modSp new mod ord setBg">
        <pc:chgData name="Денислав С. Пейчев" userId="da0b35b0-235e-4c0d-834e-d9b6b394ecf0" providerId="ADAL" clId="{F5CB145D-C5E3-4B3B-A022-8F5B41C898BE}" dt="2025-04-07T17:09:38.807" v="2363" actId="1076"/>
        <pc:sldMkLst>
          <pc:docMk/>
          <pc:sldMk cId="1793021931" sldId="258"/>
        </pc:sldMkLst>
        <pc:spChg chg="mod ord">
          <ac:chgData name="Денислав С. Пейчев" userId="da0b35b0-235e-4c0d-834e-d9b6b394ecf0" providerId="ADAL" clId="{F5CB145D-C5E3-4B3B-A022-8F5B41C898BE}" dt="2025-04-07T15:05:26.566" v="217" actId="26606"/>
          <ac:spMkLst>
            <pc:docMk/>
            <pc:sldMk cId="1793021931" sldId="258"/>
            <ac:spMk id="2" creationId="{DA5473A7-7936-765C-588D-337839B5F45B}"/>
          </ac:spMkLst>
        </pc:spChg>
        <pc:spChg chg="del">
          <ac:chgData name="Денислав С. Пейчев" userId="da0b35b0-235e-4c0d-834e-d9b6b394ecf0" providerId="ADAL" clId="{F5CB145D-C5E3-4B3B-A022-8F5B41C898BE}" dt="2025-04-07T15:05:00.687" v="214" actId="931"/>
          <ac:spMkLst>
            <pc:docMk/>
            <pc:sldMk cId="1793021931" sldId="258"/>
            <ac:spMk id="3" creationId="{F09BEA33-6EC9-AAD0-D086-C79C266CB86E}"/>
          </ac:spMkLst>
        </pc:spChg>
        <pc:spChg chg="add mod">
          <ac:chgData name="Денислав С. Пейчев" userId="da0b35b0-235e-4c0d-834e-d9b6b394ecf0" providerId="ADAL" clId="{F5CB145D-C5E3-4B3B-A022-8F5B41C898BE}" dt="2025-04-07T15:07:58.583" v="245" actId="14100"/>
          <ac:spMkLst>
            <pc:docMk/>
            <pc:sldMk cId="1793021931" sldId="258"/>
            <ac:spMk id="6" creationId="{B1A4E1A9-560E-888C-6675-48994782AF2F}"/>
          </ac:spMkLst>
        </pc:spChg>
        <pc:spChg chg="add mod">
          <ac:chgData name="Денислав С. Пейчев" userId="da0b35b0-235e-4c0d-834e-d9b6b394ecf0" providerId="ADAL" clId="{F5CB145D-C5E3-4B3B-A022-8F5B41C898BE}" dt="2025-04-07T15:09:21.186" v="274" actId="14100"/>
          <ac:spMkLst>
            <pc:docMk/>
            <pc:sldMk cId="1793021931" sldId="258"/>
            <ac:spMk id="7" creationId="{111EAD38-551C-12A8-1E85-64A27B18C733}"/>
          </ac:spMkLst>
        </pc:spChg>
        <pc:spChg chg="add">
          <ac:chgData name="Денислав С. Пейчев" userId="da0b35b0-235e-4c0d-834e-d9b6b394ecf0" providerId="ADAL" clId="{F5CB145D-C5E3-4B3B-A022-8F5B41C898BE}" dt="2025-04-07T15:05:26.566" v="217" actId="26606"/>
          <ac:spMkLst>
            <pc:docMk/>
            <pc:sldMk cId="1793021931" sldId="258"/>
            <ac:spMk id="10" creationId="{37C89E4B-3C9F-44B9-8B86-D9E3D112D8EC}"/>
          </ac:spMkLst>
        </pc:spChg>
        <pc:picChg chg="add mod">
          <ac:chgData name="Денислав С. Пейчев" userId="da0b35b0-235e-4c0d-834e-d9b6b394ecf0" providerId="ADAL" clId="{F5CB145D-C5E3-4B3B-A022-8F5B41C898BE}" dt="2025-04-07T15:07:51.303" v="243" actId="1076"/>
          <ac:picMkLst>
            <pc:docMk/>
            <pc:sldMk cId="1793021931" sldId="258"/>
            <ac:picMk id="5" creationId="{32899D0F-481A-958A-A79F-7FB447BCD31C}"/>
          </ac:picMkLst>
        </pc:picChg>
        <pc:picChg chg="add del mod">
          <ac:chgData name="Денислав С. Пейчев" userId="da0b35b0-235e-4c0d-834e-d9b6b394ecf0" providerId="ADAL" clId="{F5CB145D-C5E3-4B3B-A022-8F5B41C898BE}" dt="2025-04-07T17:06:09.863" v="2336" actId="478"/>
          <ac:picMkLst>
            <pc:docMk/>
            <pc:sldMk cId="1793021931" sldId="258"/>
            <ac:picMk id="8" creationId="{3A205FE1-4A9F-0B3A-13BD-64DC05B032A3}"/>
          </ac:picMkLst>
        </pc:picChg>
        <pc:picChg chg="add del mod">
          <ac:chgData name="Денислав С. Пейчев" userId="da0b35b0-235e-4c0d-834e-d9b6b394ecf0" providerId="ADAL" clId="{F5CB145D-C5E3-4B3B-A022-8F5B41C898BE}" dt="2025-04-07T17:09:19.308" v="2357" actId="478"/>
          <ac:picMkLst>
            <pc:docMk/>
            <pc:sldMk cId="1793021931" sldId="258"/>
            <ac:picMk id="9" creationId="{3F3FFCA1-10DC-33D2-0446-A95DDEF30AA1}"/>
          </ac:picMkLst>
        </pc:picChg>
        <pc:picChg chg="add mod">
          <ac:chgData name="Денислав С. Пейчев" userId="da0b35b0-235e-4c0d-834e-d9b6b394ecf0" providerId="ADAL" clId="{F5CB145D-C5E3-4B3B-A022-8F5B41C898BE}" dt="2025-04-07T17:09:38.807" v="2363" actId="1076"/>
          <ac:picMkLst>
            <pc:docMk/>
            <pc:sldMk cId="1793021931" sldId="258"/>
            <ac:picMk id="11" creationId="{9CE76FBF-1601-5F3D-AB84-B6DF3414D854}"/>
          </ac:picMkLst>
        </pc:picChg>
        <pc:cxnChg chg="add">
          <ac:chgData name="Денислав С. Пейчев" userId="da0b35b0-235e-4c0d-834e-d9b6b394ecf0" providerId="ADAL" clId="{F5CB145D-C5E3-4B3B-A022-8F5B41C898BE}" dt="2025-04-07T15:05:26.566" v="217" actId="26606"/>
          <ac:cxnSpMkLst>
            <pc:docMk/>
            <pc:sldMk cId="1793021931" sldId="258"/>
            <ac:cxnSpMk id="12" creationId="{AA2EAA10-076F-46BD-8F0F-B9A2FB77A85C}"/>
          </ac:cxnSpMkLst>
        </pc:cxnChg>
        <pc:cxnChg chg="add">
          <ac:chgData name="Денислав С. Пейчев" userId="da0b35b0-235e-4c0d-834e-d9b6b394ecf0" providerId="ADAL" clId="{F5CB145D-C5E3-4B3B-A022-8F5B41C898BE}" dt="2025-04-07T15:05:26.566" v="217" actId="26606"/>
          <ac:cxnSpMkLst>
            <pc:docMk/>
            <pc:sldMk cId="1793021931" sldId="258"/>
            <ac:cxnSpMk id="14" creationId="{D891E407-403B-4764-86C9-33A56D3BCAA3}"/>
          </ac:cxnSpMkLst>
        </pc:cxnChg>
      </pc:sldChg>
      <pc:sldChg chg="addSp delSp modSp new mod setBg">
        <pc:chgData name="Денислав С. Пейчев" userId="da0b35b0-235e-4c0d-834e-d9b6b394ecf0" providerId="ADAL" clId="{F5CB145D-C5E3-4B3B-A022-8F5B41C898BE}" dt="2025-04-07T17:15:42.458" v="2390" actId="113"/>
        <pc:sldMkLst>
          <pc:docMk/>
          <pc:sldMk cId="821144582" sldId="259"/>
        </pc:sldMkLst>
        <pc:spChg chg="mod">
          <ac:chgData name="Денислав С. Пейчев" userId="da0b35b0-235e-4c0d-834e-d9b6b394ecf0" providerId="ADAL" clId="{F5CB145D-C5E3-4B3B-A022-8F5B41C898BE}" dt="2025-04-07T15:19:01.800" v="708" actId="26606"/>
          <ac:spMkLst>
            <pc:docMk/>
            <pc:sldMk cId="821144582" sldId="259"/>
            <ac:spMk id="2" creationId="{C6F95508-7236-4F71-F0AB-021C43E20CD9}"/>
          </ac:spMkLst>
        </pc:spChg>
        <pc:spChg chg="mod">
          <ac:chgData name="Денислав С. Пейчев" userId="da0b35b0-235e-4c0d-834e-d9b6b394ecf0" providerId="ADAL" clId="{F5CB145D-C5E3-4B3B-A022-8F5B41C898BE}" dt="2025-04-07T17:15:42.458" v="2390" actId="113"/>
          <ac:spMkLst>
            <pc:docMk/>
            <pc:sldMk cId="821144582" sldId="259"/>
            <ac:spMk id="3" creationId="{EB92FEC3-1E7B-C0CD-29E8-E4D443626EFE}"/>
          </ac:spMkLst>
        </pc:spChg>
        <pc:spChg chg="add del">
          <ac:chgData name="Денислав С. Пейчев" userId="da0b35b0-235e-4c0d-834e-d9b6b394ecf0" providerId="ADAL" clId="{F5CB145D-C5E3-4B3B-A022-8F5B41C898BE}" dt="2025-04-07T15:19:01.712" v="707" actId="26606"/>
          <ac:spMkLst>
            <pc:docMk/>
            <pc:sldMk cId="821144582" sldId="259"/>
            <ac:spMk id="9" creationId="{45D37F4E-DDB4-456B-97E0-9937730A039F}"/>
          </ac:spMkLst>
        </pc:spChg>
        <pc:spChg chg="add del">
          <ac:chgData name="Денислав С. Пейчев" userId="da0b35b0-235e-4c0d-834e-d9b6b394ecf0" providerId="ADAL" clId="{F5CB145D-C5E3-4B3B-A022-8F5B41C898BE}" dt="2025-04-07T15:19:01.712" v="707" actId="26606"/>
          <ac:spMkLst>
            <pc:docMk/>
            <pc:sldMk cId="821144582" sldId="259"/>
            <ac:spMk id="11" creationId="{B2DD41CD-8F47-4F56-AD12-4E2FF7696987}"/>
          </ac:spMkLst>
        </pc:spChg>
        <pc:spChg chg="add">
          <ac:chgData name="Денислав С. Пейчев" userId="da0b35b0-235e-4c0d-834e-d9b6b394ecf0" providerId="ADAL" clId="{F5CB145D-C5E3-4B3B-A022-8F5B41C898BE}" dt="2025-04-07T15:19:01.800" v="708" actId="26606"/>
          <ac:spMkLst>
            <pc:docMk/>
            <pc:sldMk cId="821144582" sldId="259"/>
            <ac:spMk id="13" creationId="{9A0D773F-7A7D-4DBB-9DEA-86BB8B8F4BC8}"/>
          </ac:spMkLst>
        </pc:spChg>
        <pc:spChg chg="add">
          <ac:chgData name="Денислав С. Пейчев" userId="da0b35b0-235e-4c0d-834e-d9b6b394ecf0" providerId="ADAL" clId="{F5CB145D-C5E3-4B3B-A022-8F5B41C898BE}" dt="2025-04-07T15:19:01.800" v="708" actId="26606"/>
          <ac:spMkLst>
            <pc:docMk/>
            <pc:sldMk cId="821144582" sldId="259"/>
            <ac:spMk id="14" creationId="{7FF47CB7-972F-479F-A36D-9E72D26EC8DA}"/>
          </ac:spMkLst>
        </pc:spChg>
        <pc:spChg chg="add">
          <ac:chgData name="Денислав С. Пейчев" userId="da0b35b0-235e-4c0d-834e-d9b6b394ecf0" providerId="ADAL" clId="{F5CB145D-C5E3-4B3B-A022-8F5B41C898BE}" dt="2025-04-07T15:19:01.800" v="708" actId="26606"/>
          <ac:spMkLst>
            <pc:docMk/>
            <pc:sldMk cId="821144582" sldId="259"/>
            <ac:spMk id="15" creationId="{0D153B68-5844-490D-8E67-F616D6D721CA}"/>
          </ac:spMkLst>
        </pc:spChg>
        <pc:picChg chg="add mod">
          <ac:chgData name="Денислав С. Пейчев" userId="da0b35b0-235e-4c0d-834e-d9b6b394ecf0" providerId="ADAL" clId="{F5CB145D-C5E3-4B3B-A022-8F5B41C898BE}" dt="2025-04-07T15:19:01.800" v="708" actId="26606"/>
          <ac:picMkLst>
            <pc:docMk/>
            <pc:sldMk cId="821144582" sldId="259"/>
            <ac:picMk id="4" creationId="{5EECEE97-5EFB-9396-C6C6-C6EF7A1532EE}"/>
          </ac:picMkLst>
        </pc:picChg>
      </pc:sldChg>
      <pc:sldChg chg="addSp delSp modSp new mod setBg setClrOvrMap">
        <pc:chgData name="Денислав С. Пейчев" userId="da0b35b0-235e-4c0d-834e-d9b6b394ecf0" providerId="ADAL" clId="{F5CB145D-C5E3-4B3B-A022-8F5B41C898BE}" dt="2025-04-07T15:35:08.575" v="1590" actId="26606"/>
        <pc:sldMkLst>
          <pc:docMk/>
          <pc:sldMk cId="3241665021" sldId="260"/>
        </pc:sldMkLst>
        <pc:spChg chg="mod">
          <ac:chgData name="Денислав С. Пейчев" userId="da0b35b0-235e-4c0d-834e-d9b6b394ecf0" providerId="ADAL" clId="{F5CB145D-C5E3-4B3B-A022-8F5B41C898BE}" dt="2025-04-07T15:35:08.575" v="1590" actId="26606"/>
          <ac:spMkLst>
            <pc:docMk/>
            <pc:sldMk cId="3241665021" sldId="260"/>
            <ac:spMk id="2" creationId="{5E86FEDE-6CCF-B40E-A2CD-46128E83C9BB}"/>
          </ac:spMkLst>
        </pc:spChg>
        <pc:spChg chg="mod">
          <ac:chgData name="Денислав С. Пейчев" userId="da0b35b0-235e-4c0d-834e-d9b6b394ecf0" providerId="ADAL" clId="{F5CB145D-C5E3-4B3B-A022-8F5B41C898BE}" dt="2025-04-07T15:35:08.575" v="1590" actId="26606"/>
          <ac:spMkLst>
            <pc:docMk/>
            <pc:sldMk cId="3241665021" sldId="260"/>
            <ac:spMk id="3" creationId="{C3A33F53-D27B-13E7-D08D-01C968F7EC10}"/>
          </ac:spMkLst>
        </pc:spChg>
        <pc:spChg chg="add del">
          <ac:chgData name="Денислав С. Пейчев" userId="da0b35b0-235e-4c0d-834e-d9b6b394ecf0" providerId="ADAL" clId="{F5CB145D-C5E3-4B3B-A022-8F5B41C898BE}" dt="2025-04-07T15:34:25.819" v="1582" actId="26606"/>
          <ac:spMkLst>
            <pc:docMk/>
            <pc:sldMk cId="3241665021" sldId="260"/>
            <ac:spMk id="9" creationId="{362810D9-2C5A-477D-949C-C191895477F3}"/>
          </ac:spMkLst>
        </pc:spChg>
        <pc:spChg chg="add del">
          <ac:chgData name="Денислав С. Пейчев" userId="da0b35b0-235e-4c0d-834e-d9b6b394ecf0" providerId="ADAL" clId="{F5CB145D-C5E3-4B3B-A022-8F5B41C898BE}" dt="2025-04-07T15:34:25.819" v="1582" actId="26606"/>
          <ac:spMkLst>
            <pc:docMk/>
            <pc:sldMk cId="3241665021" sldId="260"/>
            <ac:spMk id="11" creationId="{081E4A58-353D-44AE-B2FC-2A74E2E400F7}"/>
          </ac:spMkLst>
        </pc:spChg>
        <pc:spChg chg="add del">
          <ac:chgData name="Денислав С. Пейчев" userId="da0b35b0-235e-4c0d-834e-d9b6b394ecf0" providerId="ADAL" clId="{F5CB145D-C5E3-4B3B-A022-8F5B41C898BE}" dt="2025-04-07T15:35:08.575" v="1590" actId="26606"/>
          <ac:spMkLst>
            <pc:docMk/>
            <pc:sldMk cId="3241665021" sldId="260"/>
            <ac:spMk id="13" creationId="{9228552E-C8B1-4A80-8448-0787CE0FC704}"/>
          </ac:spMkLst>
        </pc:spChg>
        <pc:spChg chg="add">
          <ac:chgData name="Денислав С. Пейчев" userId="da0b35b0-235e-4c0d-834e-d9b6b394ecf0" providerId="ADAL" clId="{F5CB145D-C5E3-4B3B-A022-8F5B41C898BE}" dt="2025-04-07T15:35:08.575" v="1590" actId="26606"/>
          <ac:spMkLst>
            <pc:docMk/>
            <pc:sldMk cId="3241665021" sldId="260"/>
            <ac:spMk id="18" creationId="{A9D2268A-D939-4E78-91B6-6C7E46406788}"/>
          </ac:spMkLst>
        </pc:spChg>
        <pc:spChg chg="add">
          <ac:chgData name="Денислав С. Пейчев" userId="da0b35b0-235e-4c0d-834e-d9b6b394ecf0" providerId="ADAL" clId="{F5CB145D-C5E3-4B3B-A022-8F5B41C898BE}" dt="2025-04-07T15:35:08.575" v="1590" actId="26606"/>
          <ac:spMkLst>
            <pc:docMk/>
            <pc:sldMk cId="3241665021" sldId="260"/>
            <ac:spMk id="20" creationId="{E0C43A58-225D-452D-8185-0D89D1EED861}"/>
          </ac:spMkLst>
        </pc:spChg>
        <pc:picChg chg="add mod ord">
          <ac:chgData name="Денислав С. Пейчев" userId="da0b35b0-235e-4c0d-834e-d9b6b394ecf0" providerId="ADAL" clId="{F5CB145D-C5E3-4B3B-A022-8F5B41C898BE}" dt="2025-04-07T15:35:08.575" v="1590" actId="26606"/>
          <ac:picMkLst>
            <pc:docMk/>
            <pc:sldMk cId="3241665021" sldId="260"/>
            <ac:picMk id="4" creationId="{77C5AA89-8500-633D-7EB7-8A439D66DDDB}"/>
          </ac:picMkLst>
        </pc:picChg>
      </pc:sldChg>
      <pc:sldChg chg="addSp delSp modSp new mod">
        <pc:chgData name="Денислав С. Пейчев" userId="da0b35b0-235e-4c0d-834e-d9b6b394ecf0" providerId="ADAL" clId="{F5CB145D-C5E3-4B3B-A022-8F5B41C898BE}" dt="2025-04-07T15:45:56.744" v="1770" actId="26606"/>
        <pc:sldMkLst>
          <pc:docMk/>
          <pc:sldMk cId="443431335" sldId="261"/>
        </pc:sldMkLst>
        <pc:spChg chg="mod">
          <ac:chgData name="Денислав С. Пейчев" userId="da0b35b0-235e-4c0d-834e-d9b6b394ecf0" providerId="ADAL" clId="{F5CB145D-C5E3-4B3B-A022-8F5B41C898BE}" dt="2025-04-07T15:39:17.026" v="1612" actId="20577"/>
          <ac:spMkLst>
            <pc:docMk/>
            <pc:sldMk cId="443431335" sldId="261"/>
            <ac:spMk id="2" creationId="{4D82217D-3D08-A7AE-93F7-FC187398B549}"/>
          </ac:spMkLst>
        </pc:spChg>
        <pc:spChg chg="del mod">
          <ac:chgData name="Денислав С. Пейчев" userId="da0b35b0-235e-4c0d-834e-d9b6b394ecf0" providerId="ADAL" clId="{F5CB145D-C5E3-4B3B-A022-8F5B41C898BE}" dt="2025-04-07T15:45:56.744" v="1770" actId="26606"/>
          <ac:spMkLst>
            <pc:docMk/>
            <pc:sldMk cId="443431335" sldId="261"/>
            <ac:spMk id="3" creationId="{6B10A739-2D3B-D966-69DE-B13E092357DD}"/>
          </ac:spMkLst>
        </pc:spChg>
        <pc:spChg chg="add del mod">
          <ac:chgData name="Денислав С. Пейчев" userId="da0b35b0-235e-4c0d-834e-d9b6b394ecf0" providerId="ADAL" clId="{F5CB145D-C5E3-4B3B-A022-8F5B41C898BE}" dt="2025-04-07T15:40:30.388" v="1756"/>
          <ac:spMkLst>
            <pc:docMk/>
            <pc:sldMk cId="443431335" sldId="261"/>
            <ac:spMk id="5" creationId="{B226AEE6-5DFE-934B-C0D0-D19D6B1A3FA1}"/>
          </ac:spMkLst>
        </pc:spChg>
        <pc:spChg chg="add mod">
          <ac:chgData name="Денислав С. Пейчев" userId="da0b35b0-235e-4c0d-834e-d9b6b394ecf0" providerId="ADAL" clId="{F5CB145D-C5E3-4B3B-A022-8F5B41C898BE}" dt="2025-04-07T15:40:37.158" v="1757" actId="1076"/>
          <ac:spMkLst>
            <pc:docMk/>
            <pc:sldMk cId="443431335" sldId="261"/>
            <ac:spMk id="6" creationId="{C895E40C-6F24-1A75-C1D4-515FF1E0E9F3}"/>
          </ac:spMkLst>
        </pc:spChg>
        <pc:spChg chg="add mod">
          <ac:chgData name="Денислав С. Пейчев" userId="da0b35b0-235e-4c0d-834e-d9b6b394ecf0" providerId="ADAL" clId="{F5CB145D-C5E3-4B3B-A022-8F5B41C898BE}" dt="2025-04-07T15:41:30.616" v="1764" actId="113"/>
          <ac:spMkLst>
            <pc:docMk/>
            <pc:sldMk cId="443431335" sldId="261"/>
            <ac:spMk id="7" creationId="{BDFA9304-E1C7-74F3-F29B-2FF02B9D643E}"/>
          </ac:spMkLst>
        </pc:spChg>
        <pc:graphicFrameChg chg="add">
          <ac:chgData name="Денислав С. Пейчев" userId="da0b35b0-235e-4c0d-834e-d9b6b394ecf0" providerId="ADAL" clId="{F5CB145D-C5E3-4B3B-A022-8F5B41C898BE}" dt="2025-04-07T15:45:56.744" v="1770" actId="26606"/>
          <ac:graphicFrameMkLst>
            <pc:docMk/>
            <pc:sldMk cId="443431335" sldId="261"/>
            <ac:graphicFrameMk id="9" creationId="{6392990D-D4C5-730B-4743-65295BC9D557}"/>
          </ac:graphicFrameMkLst>
        </pc:graphicFrameChg>
        <pc:picChg chg="add del mod">
          <ac:chgData name="Денислав С. Пейчев" userId="da0b35b0-235e-4c0d-834e-d9b6b394ecf0" providerId="ADAL" clId="{F5CB145D-C5E3-4B3B-A022-8F5B41C898BE}" dt="2025-04-07T15:45:42.882" v="1769" actId="478"/>
          <ac:picMkLst>
            <pc:docMk/>
            <pc:sldMk cId="443431335" sldId="261"/>
            <ac:picMk id="8" creationId="{140A8534-0C32-68F8-C645-6B9599DC0C60}"/>
          </ac:picMkLst>
        </pc:picChg>
      </pc:sldChg>
      <pc:sldChg chg="addSp delSp modSp new mod setBg">
        <pc:chgData name="Денислав С. Пейчев" userId="da0b35b0-235e-4c0d-834e-d9b6b394ecf0" providerId="ADAL" clId="{F5CB145D-C5E3-4B3B-A022-8F5B41C898BE}" dt="2025-04-07T16:01:27.931" v="1865" actId="14100"/>
        <pc:sldMkLst>
          <pc:docMk/>
          <pc:sldMk cId="3046327304" sldId="262"/>
        </pc:sldMkLst>
        <pc:spChg chg="del">
          <ac:chgData name="Денислав С. Пейчев" userId="da0b35b0-235e-4c0d-834e-d9b6b394ecf0" providerId="ADAL" clId="{F5CB145D-C5E3-4B3B-A022-8F5B41C898BE}" dt="2025-04-07T15:47:35.988" v="1772" actId="478"/>
          <ac:spMkLst>
            <pc:docMk/>
            <pc:sldMk cId="3046327304" sldId="262"/>
            <ac:spMk id="2" creationId="{012ACE68-33ED-6043-1E62-30FDDC9D3633}"/>
          </ac:spMkLst>
        </pc:spChg>
        <pc:spChg chg="del">
          <ac:chgData name="Денислав С. Пейчев" userId="da0b35b0-235e-4c0d-834e-d9b6b394ecf0" providerId="ADAL" clId="{F5CB145D-C5E3-4B3B-A022-8F5B41C898BE}" dt="2025-04-07T15:47:39.870" v="1773" actId="26606"/>
          <ac:spMkLst>
            <pc:docMk/>
            <pc:sldMk cId="3046327304" sldId="262"/>
            <ac:spMk id="3" creationId="{E0166A8E-C699-A381-52BD-355200FF3258}"/>
          </ac:spMkLst>
        </pc:spChg>
        <pc:spChg chg="add mod">
          <ac:chgData name="Денислав С. Пейчев" userId="da0b35b0-235e-4c0d-834e-d9b6b394ecf0" providerId="ADAL" clId="{F5CB145D-C5E3-4B3B-A022-8F5B41C898BE}" dt="2025-04-07T16:00:51.439" v="1857" actId="1076"/>
          <ac:spMkLst>
            <pc:docMk/>
            <pc:sldMk cId="3046327304" sldId="262"/>
            <ac:spMk id="4" creationId="{D6C37E40-53CB-B91F-7F05-130796DF5FC6}"/>
          </ac:spMkLst>
        </pc:spChg>
        <pc:spChg chg="add mod">
          <ac:chgData name="Денислав С. Пейчев" userId="da0b35b0-235e-4c0d-834e-d9b6b394ecf0" providerId="ADAL" clId="{F5CB145D-C5E3-4B3B-A022-8F5B41C898BE}" dt="2025-04-07T16:01:01.753" v="1858" actId="14100"/>
          <ac:spMkLst>
            <pc:docMk/>
            <pc:sldMk cId="3046327304" sldId="262"/>
            <ac:spMk id="5" creationId="{F2262F56-B40E-3E2A-DCD4-E8118DA27E8B}"/>
          </ac:spMkLst>
        </pc:spChg>
        <pc:spChg chg="add del">
          <ac:chgData name="Денислав С. Пейчев" userId="da0b35b0-235e-4c0d-834e-d9b6b394ecf0" providerId="ADAL" clId="{F5CB145D-C5E3-4B3B-A022-8F5B41C898BE}" dt="2025-04-07T16:00:47.716" v="1856" actId="26606"/>
          <ac:spMkLst>
            <pc:docMk/>
            <pc:sldMk cId="3046327304" sldId="262"/>
            <ac:spMk id="8" creationId="{1A3C89F8-0D2F-47FF-B903-151248265F47}"/>
          </ac:spMkLst>
        </pc:spChg>
        <pc:spChg chg="add">
          <ac:chgData name="Денислав С. Пейчев" userId="da0b35b0-235e-4c0d-834e-d9b6b394ecf0" providerId="ADAL" clId="{F5CB145D-C5E3-4B3B-A022-8F5B41C898BE}" dt="2025-04-07T15:47:39.870" v="1773" actId="26606"/>
          <ac:spMkLst>
            <pc:docMk/>
            <pc:sldMk cId="3046327304" sldId="262"/>
            <ac:spMk id="10" creationId="{C5CB530E-515E-412C-9DF1-5F8FFBD6F383}"/>
          </ac:spMkLst>
        </pc:spChg>
        <pc:spChg chg="add">
          <ac:chgData name="Денислав С. Пейчев" userId="da0b35b0-235e-4c0d-834e-d9b6b394ecf0" providerId="ADAL" clId="{F5CB145D-C5E3-4B3B-A022-8F5B41C898BE}" dt="2025-04-07T15:47:39.870" v="1773" actId="26606"/>
          <ac:spMkLst>
            <pc:docMk/>
            <pc:sldMk cId="3046327304" sldId="262"/>
            <ac:spMk id="12" creationId="{712D4376-A578-4FF1-94FC-245E7A6A489F}"/>
          </ac:spMkLst>
        </pc:spChg>
        <pc:spChg chg="add del">
          <ac:chgData name="Денислав С. Пейчев" userId="da0b35b0-235e-4c0d-834e-d9b6b394ecf0" providerId="ADAL" clId="{F5CB145D-C5E3-4B3B-A022-8F5B41C898BE}" dt="2025-04-07T16:00:47.716" v="1856" actId="26606"/>
          <ac:spMkLst>
            <pc:docMk/>
            <pc:sldMk cId="3046327304" sldId="262"/>
            <ac:spMk id="14" creationId="{AEA7509D-F04F-40CB-A0B3-EEF16499CC9F}"/>
          </ac:spMkLst>
        </pc:spChg>
        <pc:spChg chg="add del">
          <ac:chgData name="Денислав С. Пейчев" userId="da0b35b0-235e-4c0d-834e-d9b6b394ecf0" providerId="ADAL" clId="{F5CB145D-C5E3-4B3B-A022-8F5B41C898BE}" dt="2025-04-07T16:00:47.716" v="1856" actId="26606"/>
          <ac:spMkLst>
            <pc:docMk/>
            <pc:sldMk cId="3046327304" sldId="262"/>
            <ac:spMk id="18" creationId="{508BEF50-7B1E-49A4-BC19-5F4F1D755E64}"/>
          </ac:spMkLst>
        </pc:spChg>
        <pc:spChg chg="add">
          <ac:chgData name="Денислав С. Пейчев" userId="da0b35b0-235e-4c0d-834e-d9b6b394ecf0" providerId="ADAL" clId="{F5CB145D-C5E3-4B3B-A022-8F5B41C898BE}" dt="2025-04-07T15:47:39.870" v="1773" actId="26606"/>
          <ac:spMkLst>
            <pc:docMk/>
            <pc:sldMk cId="3046327304" sldId="262"/>
            <ac:spMk id="20" creationId="{3FBAD350-5664-4811-A208-657FB882D350}"/>
          </ac:spMkLst>
        </pc:spChg>
        <pc:spChg chg="add del">
          <ac:chgData name="Денислав С. Пейчев" userId="da0b35b0-235e-4c0d-834e-d9b6b394ecf0" providerId="ADAL" clId="{F5CB145D-C5E3-4B3B-A022-8F5B41C898BE}" dt="2025-04-07T16:00:47.716" v="1856" actId="26606"/>
          <ac:spMkLst>
            <pc:docMk/>
            <pc:sldMk cId="3046327304" sldId="262"/>
            <ac:spMk id="22" creationId="{C39ADB8F-D187-49D7-BDCF-C1B6DC727068}"/>
          </ac:spMkLst>
        </pc:spChg>
        <pc:spChg chg="add">
          <ac:chgData name="Денислав С. Пейчев" userId="da0b35b0-235e-4c0d-834e-d9b6b394ecf0" providerId="ADAL" clId="{F5CB145D-C5E3-4B3B-A022-8F5B41C898BE}" dt="2025-04-07T16:00:47.716" v="1856" actId="26606"/>
          <ac:spMkLst>
            <pc:docMk/>
            <pc:sldMk cId="3046327304" sldId="262"/>
            <ac:spMk id="27" creationId="{09588DA8-065E-4F6F-8EFD-43104AB2E0CF}"/>
          </ac:spMkLst>
        </pc:spChg>
        <pc:spChg chg="add">
          <ac:chgData name="Денислав С. Пейчев" userId="da0b35b0-235e-4c0d-834e-d9b6b394ecf0" providerId="ADAL" clId="{F5CB145D-C5E3-4B3B-A022-8F5B41C898BE}" dt="2025-04-07T16:00:47.716" v="1856" actId="26606"/>
          <ac:spMkLst>
            <pc:docMk/>
            <pc:sldMk cId="3046327304" sldId="262"/>
            <ac:spMk id="29" creationId="{C4285719-470E-454C-AF62-8323075F1F5B}"/>
          </ac:spMkLst>
        </pc:spChg>
        <pc:spChg chg="add">
          <ac:chgData name="Денислав С. Пейчев" userId="da0b35b0-235e-4c0d-834e-d9b6b394ecf0" providerId="ADAL" clId="{F5CB145D-C5E3-4B3B-A022-8F5B41C898BE}" dt="2025-04-07T16:00:47.716" v="1856" actId="26606"/>
          <ac:spMkLst>
            <pc:docMk/>
            <pc:sldMk cId="3046327304" sldId="262"/>
            <ac:spMk id="33" creationId="{4300840D-0A0B-4512-BACA-B439D5B9C57C}"/>
          </ac:spMkLst>
        </pc:spChg>
        <pc:spChg chg="add">
          <ac:chgData name="Денислав С. Пейчев" userId="da0b35b0-235e-4c0d-834e-d9b6b394ecf0" providerId="ADAL" clId="{F5CB145D-C5E3-4B3B-A022-8F5B41C898BE}" dt="2025-04-07T16:00:47.716" v="1856" actId="26606"/>
          <ac:spMkLst>
            <pc:docMk/>
            <pc:sldMk cId="3046327304" sldId="262"/>
            <ac:spMk id="35" creationId="{D2B78728-A580-49A7-84F9-6EF6F583ADE0}"/>
          </ac:spMkLst>
        </pc:spChg>
        <pc:spChg chg="add">
          <ac:chgData name="Денислав С. Пейчев" userId="da0b35b0-235e-4c0d-834e-d9b6b394ecf0" providerId="ADAL" clId="{F5CB145D-C5E3-4B3B-A022-8F5B41C898BE}" dt="2025-04-07T16:00:47.716" v="1856" actId="26606"/>
          <ac:spMkLst>
            <pc:docMk/>
            <pc:sldMk cId="3046327304" sldId="262"/>
            <ac:spMk id="39" creationId="{8D71EDA1-87BF-4D5D-AB79-F346FD19278A}"/>
          </ac:spMkLst>
        </pc:spChg>
        <pc:picChg chg="add del mod">
          <ac:chgData name="Денислав С. Пейчев" userId="da0b35b0-235e-4c0d-834e-d9b6b394ecf0" providerId="ADAL" clId="{F5CB145D-C5E3-4B3B-A022-8F5B41C898BE}" dt="2025-04-07T16:00:26.334" v="1855" actId="478"/>
          <ac:picMkLst>
            <pc:docMk/>
            <pc:sldMk cId="3046327304" sldId="262"/>
            <ac:picMk id="6" creationId="{2EF4E03C-A97A-71EE-17C2-0268BCD2EB21}"/>
          </ac:picMkLst>
        </pc:picChg>
        <pc:picChg chg="add mod">
          <ac:chgData name="Денислав С. Пейчев" userId="da0b35b0-235e-4c0d-834e-d9b6b394ecf0" providerId="ADAL" clId="{F5CB145D-C5E3-4B3B-A022-8F5B41C898BE}" dt="2025-04-07T16:01:27.931" v="1865" actId="14100"/>
          <ac:picMkLst>
            <pc:docMk/>
            <pc:sldMk cId="3046327304" sldId="262"/>
            <ac:picMk id="7" creationId="{EFAD9F36-4D7A-D77A-2EE1-77180798F34F}"/>
          </ac:picMkLst>
        </pc:picChg>
        <pc:cxnChg chg="add">
          <ac:chgData name="Денислав С. Пейчев" userId="da0b35b0-235e-4c0d-834e-d9b6b394ecf0" providerId="ADAL" clId="{F5CB145D-C5E3-4B3B-A022-8F5B41C898BE}" dt="2025-04-07T15:47:39.870" v="1773" actId="26606"/>
          <ac:cxnSpMkLst>
            <pc:docMk/>
            <pc:sldMk cId="3046327304" sldId="262"/>
            <ac:cxnSpMk id="16" creationId="{56020367-4FD5-4596-8E10-C5F095CD8DBF}"/>
          </ac:cxnSpMkLst>
        </pc:cxnChg>
      </pc:sldChg>
      <pc:sldChg chg="addSp delSp modSp new mod setBg">
        <pc:chgData name="Денислав С. Пейчев" userId="da0b35b0-235e-4c0d-834e-d9b6b394ecf0" providerId="ADAL" clId="{F5CB145D-C5E3-4B3B-A022-8F5B41C898BE}" dt="2025-04-07T17:15:21.123" v="2389" actId="113"/>
        <pc:sldMkLst>
          <pc:docMk/>
          <pc:sldMk cId="4286994877" sldId="263"/>
        </pc:sldMkLst>
        <pc:spChg chg="mod">
          <ac:chgData name="Денислав С. Пейчев" userId="da0b35b0-235e-4c0d-834e-d9b6b394ecf0" providerId="ADAL" clId="{F5CB145D-C5E3-4B3B-A022-8F5B41C898BE}" dt="2025-04-07T16:09:36.912" v="1906" actId="26606"/>
          <ac:spMkLst>
            <pc:docMk/>
            <pc:sldMk cId="4286994877" sldId="263"/>
            <ac:spMk id="2" creationId="{F75E9C2E-DB01-2719-D1BD-A80D6DE31C1E}"/>
          </ac:spMkLst>
        </pc:spChg>
        <pc:spChg chg="mod ord">
          <ac:chgData name="Денислав С. Пейчев" userId="da0b35b0-235e-4c0d-834e-d9b6b394ecf0" providerId="ADAL" clId="{F5CB145D-C5E3-4B3B-A022-8F5B41C898BE}" dt="2025-04-07T17:15:21.123" v="2389" actId="113"/>
          <ac:spMkLst>
            <pc:docMk/>
            <pc:sldMk cId="4286994877" sldId="263"/>
            <ac:spMk id="3" creationId="{0B2974F4-BA21-3A73-8A9C-788A1CFC3F60}"/>
          </ac:spMkLst>
        </pc:spChg>
        <pc:spChg chg="add del">
          <ac:chgData name="Денислав С. Пейчев" userId="da0b35b0-235e-4c0d-834e-d9b6b394ecf0" providerId="ADAL" clId="{F5CB145D-C5E3-4B3B-A022-8F5B41C898BE}" dt="2025-04-07T16:09:36.900" v="1905" actId="26606"/>
          <ac:spMkLst>
            <pc:docMk/>
            <pc:sldMk cId="4286994877" sldId="263"/>
            <ac:spMk id="9" creationId="{9D80C9EF-3CC6-4ECC-9C2D-9D0396C96ED9}"/>
          </ac:spMkLst>
        </pc:spChg>
        <pc:spChg chg="add del">
          <ac:chgData name="Денислав С. Пейчев" userId="da0b35b0-235e-4c0d-834e-d9b6b394ecf0" providerId="ADAL" clId="{F5CB145D-C5E3-4B3B-A022-8F5B41C898BE}" dt="2025-04-07T16:09:36.900" v="1905" actId="26606"/>
          <ac:spMkLst>
            <pc:docMk/>
            <pc:sldMk cId="4286994877" sldId="263"/>
            <ac:spMk id="11" creationId="{5DA32751-37A2-45C0-BE94-63D375E27003}"/>
          </ac:spMkLst>
        </pc:spChg>
        <pc:spChg chg="add del">
          <ac:chgData name="Денислав С. Пейчев" userId="da0b35b0-235e-4c0d-834e-d9b6b394ecf0" providerId="ADAL" clId="{F5CB145D-C5E3-4B3B-A022-8F5B41C898BE}" dt="2025-04-07T16:09:36.900" v="1905" actId="26606"/>
          <ac:spMkLst>
            <pc:docMk/>
            <pc:sldMk cId="4286994877" sldId="263"/>
            <ac:spMk id="13" creationId="{E659831F-0D9A-4C63-9EBB-8435B85A440F}"/>
          </ac:spMkLst>
        </pc:spChg>
        <pc:spChg chg="add del">
          <ac:chgData name="Денислав С. Пейчев" userId="da0b35b0-235e-4c0d-834e-d9b6b394ecf0" providerId="ADAL" clId="{F5CB145D-C5E3-4B3B-A022-8F5B41C898BE}" dt="2025-04-07T16:09:36.900" v="1905" actId="26606"/>
          <ac:spMkLst>
            <pc:docMk/>
            <pc:sldMk cId="4286994877" sldId="263"/>
            <ac:spMk id="15" creationId="{5A55FBCD-CD42-40F5-8A1B-3203F9CAEEAA}"/>
          </ac:spMkLst>
        </pc:spChg>
        <pc:spChg chg="add">
          <ac:chgData name="Денислав С. Пейчев" userId="da0b35b0-235e-4c0d-834e-d9b6b394ecf0" providerId="ADAL" clId="{F5CB145D-C5E3-4B3B-A022-8F5B41C898BE}" dt="2025-04-07T16:09:36.912" v="1906" actId="26606"/>
          <ac:spMkLst>
            <pc:docMk/>
            <pc:sldMk cId="4286994877" sldId="263"/>
            <ac:spMk id="17" creationId="{45D37F4E-DDB4-456B-97E0-9937730A039F}"/>
          </ac:spMkLst>
        </pc:spChg>
        <pc:spChg chg="add">
          <ac:chgData name="Денислав С. Пейчев" userId="da0b35b0-235e-4c0d-834e-d9b6b394ecf0" providerId="ADAL" clId="{F5CB145D-C5E3-4B3B-A022-8F5B41C898BE}" dt="2025-04-07T16:09:36.912" v="1906" actId="26606"/>
          <ac:spMkLst>
            <pc:docMk/>
            <pc:sldMk cId="4286994877" sldId="263"/>
            <ac:spMk id="18" creationId="{B2DD41CD-8F47-4F56-AD12-4E2FF7696987}"/>
          </ac:spMkLst>
        </pc:spChg>
        <pc:picChg chg="add mod">
          <ac:chgData name="Денислав С. Пейчев" userId="da0b35b0-235e-4c0d-834e-d9b6b394ecf0" providerId="ADAL" clId="{F5CB145D-C5E3-4B3B-A022-8F5B41C898BE}" dt="2025-04-07T16:09:36.912" v="1906" actId="26606"/>
          <ac:picMkLst>
            <pc:docMk/>
            <pc:sldMk cId="4286994877" sldId="263"/>
            <ac:picMk id="4" creationId="{23B1B504-7170-B6E6-0E49-8791575961DE}"/>
          </ac:picMkLst>
        </pc:picChg>
      </pc:sldChg>
      <pc:sldChg chg="addSp delSp modSp new mod setBg">
        <pc:chgData name="Денислав С. Пейчев" userId="da0b35b0-235e-4c0d-834e-d9b6b394ecf0" providerId="ADAL" clId="{F5CB145D-C5E3-4B3B-A022-8F5B41C898BE}" dt="2025-04-07T17:14:52.379" v="2388" actId="20577"/>
        <pc:sldMkLst>
          <pc:docMk/>
          <pc:sldMk cId="435569896" sldId="264"/>
        </pc:sldMkLst>
        <pc:spChg chg="mod ord">
          <ac:chgData name="Денислав С. Пейчев" userId="da0b35b0-235e-4c0d-834e-d9b6b394ecf0" providerId="ADAL" clId="{F5CB145D-C5E3-4B3B-A022-8F5B41C898BE}" dt="2025-04-07T17:14:52.379" v="2388" actId="20577"/>
          <ac:spMkLst>
            <pc:docMk/>
            <pc:sldMk cId="435569896" sldId="264"/>
            <ac:spMk id="2" creationId="{22E74939-235E-2A34-A51A-B26ABE9F6288}"/>
          </ac:spMkLst>
        </pc:spChg>
        <pc:spChg chg="del">
          <ac:chgData name="Денислав С. Пейчев" userId="da0b35b0-235e-4c0d-834e-d9b6b394ecf0" providerId="ADAL" clId="{F5CB145D-C5E3-4B3B-A022-8F5B41C898BE}" dt="2025-04-07T16:11:03.419" v="1930"/>
          <ac:spMkLst>
            <pc:docMk/>
            <pc:sldMk cId="435569896" sldId="264"/>
            <ac:spMk id="3" creationId="{315CC6F3-017B-B177-7178-3DD87066E41D}"/>
          </ac:spMkLst>
        </pc:spChg>
        <pc:spChg chg="add">
          <ac:chgData name="Денислав С. Пейчев" userId="da0b35b0-235e-4c0d-834e-d9b6b394ecf0" providerId="ADAL" clId="{F5CB145D-C5E3-4B3B-A022-8F5B41C898BE}" dt="2025-04-07T16:11:11.081" v="1931" actId="26606"/>
          <ac:spMkLst>
            <pc:docMk/>
            <pc:sldMk cId="435569896" sldId="264"/>
            <ac:spMk id="9" creationId="{37C89E4B-3C9F-44B9-8B86-D9E3D112D8EC}"/>
          </ac:spMkLst>
        </pc:spChg>
        <pc:picChg chg="add mod">
          <ac:chgData name="Денислав С. Пейчев" userId="da0b35b0-235e-4c0d-834e-d9b6b394ecf0" providerId="ADAL" clId="{F5CB145D-C5E3-4B3B-A022-8F5B41C898BE}" dt="2025-04-07T16:11:11.081" v="1931" actId="26606"/>
          <ac:picMkLst>
            <pc:docMk/>
            <pc:sldMk cId="435569896" sldId="264"/>
            <ac:picMk id="4" creationId="{A826C0C7-2E3C-2A73-C535-D83944996D67}"/>
          </ac:picMkLst>
        </pc:picChg>
        <pc:cxnChg chg="add">
          <ac:chgData name="Денислав С. Пейчев" userId="da0b35b0-235e-4c0d-834e-d9b6b394ecf0" providerId="ADAL" clId="{F5CB145D-C5E3-4B3B-A022-8F5B41C898BE}" dt="2025-04-07T16:11:11.081" v="1931" actId="26606"/>
          <ac:cxnSpMkLst>
            <pc:docMk/>
            <pc:sldMk cId="435569896" sldId="264"/>
            <ac:cxnSpMk id="11" creationId="{AA2EAA10-076F-46BD-8F0F-B9A2FB77A85C}"/>
          </ac:cxnSpMkLst>
        </pc:cxnChg>
        <pc:cxnChg chg="add">
          <ac:chgData name="Денислав С. Пейчев" userId="da0b35b0-235e-4c0d-834e-d9b6b394ecf0" providerId="ADAL" clId="{F5CB145D-C5E3-4B3B-A022-8F5B41C898BE}" dt="2025-04-07T16:11:11.081" v="1931" actId="26606"/>
          <ac:cxnSpMkLst>
            <pc:docMk/>
            <pc:sldMk cId="435569896" sldId="264"/>
            <ac:cxnSpMk id="13" creationId="{D891E407-403B-4764-86C9-33A56D3BCAA3}"/>
          </ac:cxnSpMkLst>
        </pc:cxnChg>
      </pc:sldChg>
      <pc:sldChg chg="addSp delSp modSp new mod setBg">
        <pc:chgData name="Денислав С. Пейчев" userId="da0b35b0-235e-4c0d-834e-d9b6b394ecf0" providerId="ADAL" clId="{F5CB145D-C5E3-4B3B-A022-8F5B41C898BE}" dt="2025-04-07T17:13:57.885" v="2365" actId="113"/>
        <pc:sldMkLst>
          <pc:docMk/>
          <pc:sldMk cId="1456440041" sldId="265"/>
        </pc:sldMkLst>
        <pc:spChg chg="add del mod">
          <ac:chgData name="Денислав С. Пейчев" userId="da0b35b0-235e-4c0d-834e-d9b6b394ecf0" providerId="ADAL" clId="{F5CB145D-C5E3-4B3B-A022-8F5B41C898BE}" dt="2025-04-07T16:19:32.475" v="1987" actId="26606"/>
          <ac:spMkLst>
            <pc:docMk/>
            <pc:sldMk cId="1456440041" sldId="265"/>
            <ac:spMk id="2" creationId="{F2740966-D2F1-6487-2A80-A32E354FB97E}"/>
          </ac:spMkLst>
        </pc:spChg>
        <pc:spChg chg="mod">
          <ac:chgData name="Денислав С. Пейчев" userId="da0b35b0-235e-4c0d-834e-d9b6b394ecf0" providerId="ADAL" clId="{F5CB145D-C5E3-4B3B-A022-8F5B41C898BE}" dt="2025-04-07T17:13:57.885" v="2365" actId="113"/>
          <ac:spMkLst>
            <pc:docMk/>
            <pc:sldMk cId="1456440041" sldId="265"/>
            <ac:spMk id="3" creationId="{5BD323BC-D4B7-DB1C-6B0D-3BBF022543A1}"/>
          </ac:spMkLst>
        </pc:spChg>
        <pc:spChg chg="add del">
          <ac:chgData name="Денислав С. Пейчев" userId="da0b35b0-235e-4c0d-834e-d9b6b394ecf0" providerId="ADAL" clId="{F5CB145D-C5E3-4B3B-A022-8F5B41C898BE}" dt="2025-04-07T16:18:55.616" v="1984" actId="26606"/>
          <ac:spMkLst>
            <pc:docMk/>
            <pc:sldMk cId="1456440041" sldId="265"/>
            <ac:spMk id="9" creationId="{8F90786E-B72D-4C32-BDCE-A170B007822D}"/>
          </ac:spMkLst>
        </pc:spChg>
        <pc:spChg chg="add del">
          <ac:chgData name="Денислав С. Пейчев" userId="da0b35b0-235e-4c0d-834e-d9b6b394ecf0" providerId="ADAL" clId="{F5CB145D-C5E3-4B3B-A022-8F5B41C898BE}" dt="2025-04-07T16:18:55.616" v="1984" actId="26606"/>
          <ac:spMkLst>
            <pc:docMk/>
            <pc:sldMk cId="1456440041" sldId="265"/>
            <ac:spMk id="11" creationId="{5E46F2E7-848F-4A6C-A098-4764FDEA771A}"/>
          </ac:spMkLst>
        </pc:spChg>
        <pc:spChg chg="add del">
          <ac:chgData name="Денислав С. Пейчев" userId="da0b35b0-235e-4c0d-834e-d9b6b394ecf0" providerId="ADAL" clId="{F5CB145D-C5E3-4B3B-A022-8F5B41C898BE}" dt="2025-04-07T16:19:32.424" v="1986" actId="26606"/>
          <ac:spMkLst>
            <pc:docMk/>
            <pc:sldMk cId="1456440041" sldId="265"/>
            <ac:spMk id="13" creationId="{362810D9-2C5A-477D-949C-C191895477F3}"/>
          </ac:spMkLst>
        </pc:spChg>
        <pc:spChg chg="add del">
          <ac:chgData name="Денислав С. Пейчев" userId="da0b35b0-235e-4c0d-834e-d9b6b394ecf0" providerId="ADAL" clId="{F5CB145D-C5E3-4B3B-A022-8F5B41C898BE}" dt="2025-04-07T16:19:32.424" v="1986" actId="26606"/>
          <ac:spMkLst>
            <pc:docMk/>
            <pc:sldMk cId="1456440041" sldId="265"/>
            <ac:spMk id="14" creationId="{081E4A58-353D-44AE-B2FC-2A74E2E400F7}"/>
          </ac:spMkLst>
        </pc:spChg>
        <pc:spChg chg="add">
          <ac:chgData name="Денислав С. Пейчев" userId="da0b35b0-235e-4c0d-834e-d9b6b394ecf0" providerId="ADAL" clId="{F5CB145D-C5E3-4B3B-A022-8F5B41C898BE}" dt="2025-04-07T16:19:32.475" v="1987" actId="26606"/>
          <ac:spMkLst>
            <pc:docMk/>
            <pc:sldMk cId="1456440041" sldId="265"/>
            <ac:spMk id="16" creationId="{1A9F7B4E-B03D-4F64-BE33-00D074458D45}"/>
          </ac:spMkLst>
        </pc:spChg>
        <pc:spChg chg="add">
          <ac:chgData name="Денислав С. Пейчев" userId="da0b35b0-235e-4c0d-834e-d9b6b394ecf0" providerId="ADAL" clId="{F5CB145D-C5E3-4B3B-A022-8F5B41C898BE}" dt="2025-04-07T16:19:32.475" v="1987" actId="26606"/>
          <ac:spMkLst>
            <pc:docMk/>
            <pc:sldMk cId="1456440041" sldId="265"/>
            <ac:spMk id="17" creationId="{7E2BE7F7-CA89-4002-ACCE-A478AEA24F5E}"/>
          </ac:spMkLst>
        </pc:spChg>
        <pc:picChg chg="add mod ord">
          <ac:chgData name="Денислав С. Пейчев" userId="da0b35b0-235e-4c0d-834e-d9b6b394ecf0" providerId="ADAL" clId="{F5CB145D-C5E3-4B3B-A022-8F5B41C898BE}" dt="2025-04-07T16:19:32.475" v="1987" actId="26606"/>
          <ac:picMkLst>
            <pc:docMk/>
            <pc:sldMk cId="1456440041" sldId="265"/>
            <ac:picMk id="4" creationId="{BF96E21C-B62F-841A-B426-5270A0944276}"/>
          </ac:picMkLst>
        </pc:picChg>
      </pc:sldChg>
      <pc:sldChg chg="addSp modSp new mod ord setBg">
        <pc:chgData name="Денислав С. Пейчев" userId="da0b35b0-235e-4c0d-834e-d9b6b394ecf0" providerId="ADAL" clId="{F5CB145D-C5E3-4B3B-A022-8F5B41C898BE}" dt="2025-04-07T17:14:14.845" v="2367" actId="113"/>
        <pc:sldMkLst>
          <pc:docMk/>
          <pc:sldMk cId="2784264904" sldId="266"/>
        </pc:sldMkLst>
        <pc:spChg chg="mod">
          <ac:chgData name="Денислав С. Пейчев" userId="da0b35b0-235e-4c0d-834e-d9b6b394ecf0" providerId="ADAL" clId="{F5CB145D-C5E3-4B3B-A022-8F5B41C898BE}" dt="2025-04-07T16:22:56.685" v="2011" actId="26606"/>
          <ac:spMkLst>
            <pc:docMk/>
            <pc:sldMk cId="2784264904" sldId="266"/>
            <ac:spMk id="2" creationId="{6BF1187F-7CE0-7B03-E5DD-981EA5156EC9}"/>
          </ac:spMkLst>
        </pc:spChg>
        <pc:spChg chg="mod">
          <ac:chgData name="Денислав С. Пейчев" userId="da0b35b0-235e-4c0d-834e-d9b6b394ecf0" providerId="ADAL" clId="{F5CB145D-C5E3-4B3B-A022-8F5B41C898BE}" dt="2025-04-07T17:14:14.845" v="2367" actId="113"/>
          <ac:spMkLst>
            <pc:docMk/>
            <pc:sldMk cId="2784264904" sldId="266"/>
            <ac:spMk id="3" creationId="{B65C2095-F9E3-A135-E7EB-A0F97F0FCD16}"/>
          </ac:spMkLst>
        </pc:spChg>
        <pc:spChg chg="add">
          <ac:chgData name="Денислав С. Пейчев" userId="da0b35b0-235e-4c0d-834e-d9b6b394ecf0" providerId="ADAL" clId="{F5CB145D-C5E3-4B3B-A022-8F5B41C898BE}" dt="2025-04-07T16:22:56.685" v="2011" actId="26606"/>
          <ac:spMkLst>
            <pc:docMk/>
            <pc:sldMk cId="2784264904" sldId="266"/>
            <ac:spMk id="9" creationId="{04812C46-200A-4DEB-A05E-3ED6C68C2387}"/>
          </ac:spMkLst>
        </pc:spChg>
        <pc:spChg chg="add">
          <ac:chgData name="Денислав С. Пейчев" userId="da0b35b0-235e-4c0d-834e-d9b6b394ecf0" providerId="ADAL" clId="{F5CB145D-C5E3-4B3B-A022-8F5B41C898BE}" dt="2025-04-07T16:22:56.685" v="2011" actId="26606"/>
          <ac:spMkLst>
            <pc:docMk/>
            <pc:sldMk cId="2784264904" sldId="266"/>
            <ac:spMk id="11" creationId="{D1EA859B-E555-4109-94F3-6700E046E008}"/>
          </ac:spMkLst>
        </pc:spChg>
        <pc:picChg chg="add mod ord">
          <ac:chgData name="Денислав С. Пейчев" userId="da0b35b0-235e-4c0d-834e-d9b6b394ecf0" providerId="ADAL" clId="{F5CB145D-C5E3-4B3B-A022-8F5B41C898BE}" dt="2025-04-07T16:22:56.685" v="2011" actId="26606"/>
          <ac:picMkLst>
            <pc:docMk/>
            <pc:sldMk cId="2784264904" sldId="266"/>
            <ac:picMk id="4" creationId="{D1275B89-EC63-52C1-7BA9-05E9C43A08ED}"/>
          </ac:picMkLst>
        </pc:picChg>
      </pc:sldChg>
      <pc:sldChg chg="addSp delSp modSp new mod ord setBg">
        <pc:chgData name="Денислав С. Пейчев" userId="da0b35b0-235e-4c0d-834e-d9b6b394ecf0" providerId="ADAL" clId="{F5CB145D-C5E3-4B3B-A022-8F5B41C898BE}" dt="2025-04-07T17:14:07.570" v="2366" actId="113"/>
        <pc:sldMkLst>
          <pc:docMk/>
          <pc:sldMk cId="2869235588" sldId="267"/>
        </pc:sldMkLst>
        <pc:spChg chg="mod">
          <ac:chgData name="Денислав С. Пейчев" userId="da0b35b0-235e-4c0d-834e-d9b6b394ecf0" providerId="ADAL" clId="{F5CB145D-C5E3-4B3B-A022-8F5B41C898BE}" dt="2025-04-07T16:26:53.405" v="2032" actId="26606"/>
          <ac:spMkLst>
            <pc:docMk/>
            <pc:sldMk cId="2869235588" sldId="267"/>
            <ac:spMk id="2" creationId="{1D01A2F4-AB12-0465-F5FA-A56BC97D0C9E}"/>
          </ac:spMkLst>
        </pc:spChg>
        <pc:spChg chg="mod">
          <ac:chgData name="Денислав С. Пейчев" userId="da0b35b0-235e-4c0d-834e-d9b6b394ecf0" providerId="ADAL" clId="{F5CB145D-C5E3-4B3B-A022-8F5B41C898BE}" dt="2025-04-07T17:14:07.570" v="2366" actId="113"/>
          <ac:spMkLst>
            <pc:docMk/>
            <pc:sldMk cId="2869235588" sldId="267"/>
            <ac:spMk id="3" creationId="{FFC52FD2-BD14-013E-6D6A-8E12FC0E9CF2}"/>
          </ac:spMkLst>
        </pc:spChg>
        <pc:spChg chg="add del">
          <ac:chgData name="Денислав С. Пейчев" userId="da0b35b0-235e-4c0d-834e-d9b6b394ecf0" providerId="ADAL" clId="{F5CB145D-C5E3-4B3B-A022-8F5B41C898BE}" dt="2025-04-07T16:26:53.405" v="2032" actId="26606"/>
          <ac:spMkLst>
            <pc:docMk/>
            <pc:sldMk cId="2869235588" sldId="267"/>
            <ac:spMk id="9" creationId="{743AA782-23D1-4521-8CAD-47662984AA08}"/>
          </ac:spMkLst>
        </pc:spChg>
        <pc:spChg chg="add del">
          <ac:chgData name="Денислав С. Пейчев" userId="da0b35b0-235e-4c0d-834e-d9b6b394ecf0" providerId="ADAL" clId="{F5CB145D-C5E3-4B3B-A022-8F5B41C898BE}" dt="2025-04-07T16:26:53.405" v="2032" actId="26606"/>
          <ac:spMkLst>
            <pc:docMk/>
            <pc:sldMk cId="2869235588" sldId="267"/>
            <ac:spMk id="11" creationId="{71877DBC-BB60-40F0-AC93-2ACDBAAE60CE}"/>
          </ac:spMkLst>
        </pc:spChg>
        <pc:spChg chg="add">
          <ac:chgData name="Денислав С. Пейчев" userId="da0b35b0-235e-4c0d-834e-d9b6b394ecf0" providerId="ADAL" clId="{F5CB145D-C5E3-4B3B-A022-8F5B41C898BE}" dt="2025-04-07T16:26:53.405" v="2032" actId="26606"/>
          <ac:spMkLst>
            <pc:docMk/>
            <pc:sldMk cId="2869235588" sldId="267"/>
            <ac:spMk id="16" creationId="{7FF47CB7-972F-479F-A36D-9E72D26EC8DA}"/>
          </ac:spMkLst>
        </pc:spChg>
        <pc:spChg chg="add">
          <ac:chgData name="Денислав С. Пейчев" userId="da0b35b0-235e-4c0d-834e-d9b6b394ecf0" providerId="ADAL" clId="{F5CB145D-C5E3-4B3B-A022-8F5B41C898BE}" dt="2025-04-07T16:26:53.405" v="2032" actId="26606"/>
          <ac:spMkLst>
            <pc:docMk/>
            <pc:sldMk cId="2869235588" sldId="267"/>
            <ac:spMk id="18" creationId="{0D153B68-5844-490D-8E67-F616D6D721CA}"/>
          </ac:spMkLst>
        </pc:spChg>
        <pc:spChg chg="add">
          <ac:chgData name="Денислав С. Пейчев" userId="da0b35b0-235e-4c0d-834e-d9b6b394ecf0" providerId="ADAL" clId="{F5CB145D-C5E3-4B3B-A022-8F5B41C898BE}" dt="2025-04-07T16:26:53.405" v="2032" actId="26606"/>
          <ac:spMkLst>
            <pc:docMk/>
            <pc:sldMk cId="2869235588" sldId="267"/>
            <ac:spMk id="20" creationId="{9A0D773F-7A7D-4DBB-9DEA-86BB8B8F4BC8}"/>
          </ac:spMkLst>
        </pc:spChg>
        <pc:picChg chg="add mod">
          <ac:chgData name="Денислав С. Пейчев" userId="da0b35b0-235e-4c0d-834e-d9b6b394ecf0" providerId="ADAL" clId="{F5CB145D-C5E3-4B3B-A022-8F5B41C898BE}" dt="2025-04-07T16:26:53.405" v="2032" actId="26606"/>
          <ac:picMkLst>
            <pc:docMk/>
            <pc:sldMk cId="2869235588" sldId="267"/>
            <ac:picMk id="4" creationId="{554CEDE3-05C8-347A-79E2-B89F094B057E}"/>
          </ac:picMkLst>
        </pc:picChg>
      </pc:sldChg>
      <pc:sldChg chg="new del">
        <pc:chgData name="Денислав С. Пейчев" userId="da0b35b0-235e-4c0d-834e-d9b6b394ecf0" providerId="ADAL" clId="{F5CB145D-C5E3-4B3B-A022-8F5B41C898BE}" dt="2025-04-07T16:27:21.095" v="2034" actId="47"/>
        <pc:sldMkLst>
          <pc:docMk/>
          <pc:sldMk cId="3722926355" sldId="268"/>
        </pc:sldMkLst>
      </pc:sldChg>
      <pc:sldChg chg="addSp modSp new mod setBg">
        <pc:chgData name="Денислав С. Пейчев" userId="da0b35b0-235e-4c0d-834e-d9b6b394ecf0" providerId="ADAL" clId="{F5CB145D-C5E3-4B3B-A022-8F5B41C898BE}" dt="2025-04-07T17:13:48.072" v="2364" actId="113"/>
        <pc:sldMkLst>
          <pc:docMk/>
          <pc:sldMk cId="4199316833" sldId="268"/>
        </pc:sldMkLst>
        <pc:spChg chg="mod">
          <ac:chgData name="Денислав С. Пейчев" userId="da0b35b0-235e-4c0d-834e-d9b6b394ecf0" providerId="ADAL" clId="{F5CB145D-C5E3-4B3B-A022-8F5B41C898BE}" dt="2025-04-07T16:29:12.283" v="2048" actId="26606"/>
          <ac:spMkLst>
            <pc:docMk/>
            <pc:sldMk cId="4199316833" sldId="268"/>
            <ac:spMk id="2" creationId="{280DA3D7-641F-20BC-C527-4AEF4341AC4C}"/>
          </ac:spMkLst>
        </pc:spChg>
        <pc:spChg chg="mod">
          <ac:chgData name="Денислав С. Пейчев" userId="da0b35b0-235e-4c0d-834e-d9b6b394ecf0" providerId="ADAL" clId="{F5CB145D-C5E3-4B3B-A022-8F5B41C898BE}" dt="2025-04-07T17:13:48.072" v="2364" actId="113"/>
          <ac:spMkLst>
            <pc:docMk/>
            <pc:sldMk cId="4199316833" sldId="268"/>
            <ac:spMk id="3" creationId="{3409CADC-E152-AC75-FB1B-E8753BFB9BEA}"/>
          </ac:spMkLst>
        </pc:spChg>
        <pc:spChg chg="add">
          <ac:chgData name="Денислав С. Пейчев" userId="da0b35b0-235e-4c0d-834e-d9b6b394ecf0" providerId="ADAL" clId="{F5CB145D-C5E3-4B3B-A022-8F5B41C898BE}" dt="2025-04-07T16:29:12.283" v="2048" actId="26606"/>
          <ac:spMkLst>
            <pc:docMk/>
            <pc:sldMk cId="4199316833" sldId="268"/>
            <ac:spMk id="9" creationId="{7FF47CB7-972F-479F-A36D-9E72D26EC8DA}"/>
          </ac:spMkLst>
        </pc:spChg>
        <pc:spChg chg="add">
          <ac:chgData name="Денислав С. Пейчев" userId="da0b35b0-235e-4c0d-834e-d9b6b394ecf0" providerId="ADAL" clId="{F5CB145D-C5E3-4B3B-A022-8F5B41C898BE}" dt="2025-04-07T16:29:12.283" v="2048" actId="26606"/>
          <ac:spMkLst>
            <pc:docMk/>
            <pc:sldMk cId="4199316833" sldId="268"/>
            <ac:spMk id="11" creationId="{0D153B68-5844-490D-8E67-F616D6D721CA}"/>
          </ac:spMkLst>
        </pc:spChg>
        <pc:spChg chg="add">
          <ac:chgData name="Денислав С. Пейчев" userId="da0b35b0-235e-4c0d-834e-d9b6b394ecf0" providerId="ADAL" clId="{F5CB145D-C5E3-4B3B-A022-8F5B41C898BE}" dt="2025-04-07T16:29:12.283" v="2048" actId="26606"/>
          <ac:spMkLst>
            <pc:docMk/>
            <pc:sldMk cId="4199316833" sldId="268"/>
            <ac:spMk id="13" creationId="{9A0D773F-7A7D-4DBB-9DEA-86BB8B8F4BC8}"/>
          </ac:spMkLst>
        </pc:spChg>
        <pc:picChg chg="add mod">
          <ac:chgData name="Денислав С. Пейчев" userId="da0b35b0-235e-4c0d-834e-d9b6b394ecf0" providerId="ADAL" clId="{F5CB145D-C5E3-4B3B-A022-8F5B41C898BE}" dt="2025-04-07T16:29:12.283" v="2048" actId="26606"/>
          <ac:picMkLst>
            <pc:docMk/>
            <pc:sldMk cId="4199316833" sldId="268"/>
            <ac:picMk id="4" creationId="{18A36E93-6413-AB15-CC97-08906AF9497E}"/>
          </ac:picMkLst>
        </pc:picChg>
      </pc:sldChg>
      <pc:sldChg chg="addSp delSp modSp new mod setBg">
        <pc:chgData name="Денислав С. Пейчев" userId="da0b35b0-235e-4c0d-834e-d9b6b394ecf0" providerId="ADAL" clId="{F5CB145D-C5E3-4B3B-A022-8F5B41C898BE}" dt="2025-04-07T16:47:40.962" v="2122" actId="26606"/>
        <pc:sldMkLst>
          <pc:docMk/>
          <pc:sldMk cId="1264130403" sldId="269"/>
        </pc:sldMkLst>
        <pc:spChg chg="mod">
          <ac:chgData name="Денислав С. Пейчев" userId="da0b35b0-235e-4c0d-834e-d9b6b394ecf0" providerId="ADAL" clId="{F5CB145D-C5E3-4B3B-A022-8F5B41C898BE}" dt="2025-04-07T16:47:40.962" v="2122" actId="26606"/>
          <ac:spMkLst>
            <pc:docMk/>
            <pc:sldMk cId="1264130403" sldId="269"/>
            <ac:spMk id="2" creationId="{A51B75C4-B21C-1418-0C5F-D93F188A6570}"/>
          </ac:spMkLst>
        </pc:spChg>
        <pc:spChg chg="mod">
          <ac:chgData name="Денислав С. Пейчев" userId="da0b35b0-235e-4c0d-834e-d9b6b394ecf0" providerId="ADAL" clId="{F5CB145D-C5E3-4B3B-A022-8F5B41C898BE}" dt="2025-04-07T16:47:40.962" v="2122" actId="26606"/>
          <ac:spMkLst>
            <pc:docMk/>
            <pc:sldMk cId="1264130403" sldId="269"/>
            <ac:spMk id="3" creationId="{26C1208F-842D-98AA-1C51-227A0DB8DA6E}"/>
          </ac:spMkLst>
        </pc:spChg>
        <pc:spChg chg="add del">
          <ac:chgData name="Денислав С. Пейчев" userId="da0b35b0-235e-4c0d-834e-d9b6b394ecf0" providerId="ADAL" clId="{F5CB145D-C5E3-4B3B-A022-8F5B41C898BE}" dt="2025-04-07T16:46:39.889" v="2111" actId="26606"/>
          <ac:spMkLst>
            <pc:docMk/>
            <pc:sldMk cId="1264130403" sldId="269"/>
            <ac:spMk id="9" creationId="{4F7EBAE4-9945-4473-9E34-B2C66EA0F03D}"/>
          </ac:spMkLst>
        </pc:spChg>
        <pc:spChg chg="add del">
          <ac:chgData name="Денислав С. Пейчев" userId="da0b35b0-235e-4c0d-834e-d9b6b394ecf0" providerId="ADAL" clId="{F5CB145D-C5E3-4B3B-A022-8F5B41C898BE}" dt="2025-04-07T16:46:39.889" v="2111" actId="26606"/>
          <ac:spMkLst>
            <pc:docMk/>
            <pc:sldMk cId="1264130403" sldId="269"/>
            <ac:spMk id="11" creationId="{70BEB1E7-2F88-40BC-B73D-42E5B6F80BFC}"/>
          </ac:spMkLst>
        </pc:spChg>
        <pc:spChg chg="add del">
          <ac:chgData name="Денислав С. Пейчев" userId="da0b35b0-235e-4c0d-834e-d9b6b394ecf0" providerId="ADAL" clId="{F5CB145D-C5E3-4B3B-A022-8F5B41C898BE}" dt="2025-04-07T16:46:39.889" v="2111" actId="26606"/>
          <ac:spMkLst>
            <pc:docMk/>
            <pc:sldMk cId="1264130403" sldId="269"/>
            <ac:spMk id="13" creationId="{A7B99495-F43F-4D80-A44F-2CB4764EB90B}"/>
          </ac:spMkLst>
        </pc:spChg>
        <pc:spChg chg="add del">
          <ac:chgData name="Денислав С. Пейчев" userId="da0b35b0-235e-4c0d-834e-d9b6b394ecf0" providerId="ADAL" clId="{F5CB145D-C5E3-4B3B-A022-8F5B41C898BE}" dt="2025-04-07T16:46:43.308" v="2113" actId="26606"/>
          <ac:spMkLst>
            <pc:docMk/>
            <pc:sldMk cId="1264130403" sldId="269"/>
            <ac:spMk id="15" creationId="{EFF9196C-3887-4B80-8671-3CA6705C18D3}"/>
          </ac:spMkLst>
        </pc:spChg>
        <pc:spChg chg="add del">
          <ac:chgData name="Денислав С. Пейчев" userId="da0b35b0-235e-4c0d-834e-d9b6b394ecf0" providerId="ADAL" clId="{F5CB145D-C5E3-4B3B-A022-8F5B41C898BE}" dt="2025-04-07T16:46:43.308" v="2113" actId="26606"/>
          <ac:spMkLst>
            <pc:docMk/>
            <pc:sldMk cId="1264130403" sldId="269"/>
            <ac:spMk id="16" creationId="{B86AA2DA-281A-4806-8977-D617AEAC830F}"/>
          </ac:spMkLst>
        </pc:spChg>
        <pc:spChg chg="add del">
          <ac:chgData name="Денислав С. Пейчев" userId="da0b35b0-235e-4c0d-834e-d9b6b394ecf0" providerId="ADAL" clId="{F5CB145D-C5E3-4B3B-A022-8F5B41C898BE}" dt="2025-04-07T16:46:43.308" v="2113" actId="26606"/>
          <ac:spMkLst>
            <pc:docMk/>
            <pc:sldMk cId="1264130403" sldId="269"/>
            <ac:spMk id="17" creationId="{64185774-6FC0-4B8D-A8DB-A8854688960B}"/>
          </ac:spMkLst>
        </pc:spChg>
        <pc:spChg chg="add del">
          <ac:chgData name="Денислав С. Пейчев" userId="da0b35b0-235e-4c0d-834e-d9b6b394ecf0" providerId="ADAL" clId="{F5CB145D-C5E3-4B3B-A022-8F5B41C898BE}" dt="2025-04-07T16:46:43.308" v="2113" actId="26606"/>
          <ac:spMkLst>
            <pc:docMk/>
            <pc:sldMk cId="1264130403" sldId="269"/>
            <ac:spMk id="18" creationId="{B7D3B4FC-79F4-47D2-9D79-DA876E6AD813}"/>
          </ac:spMkLst>
        </pc:spChg>
        <pc:spChg chg="add del">
          <ac:chgData name="Денислав С. Пейчев" userId="da0b35b0-235e-4c0d-834e-d9b6b394ecf0" providerId="ADAL" clId="{F5CB145D-C5E3-4B3B-A022-8F5B41C898BE}" dt="2025-04-07T16:46:49.256" v="2115" actId="26606"/>
          <ac:spMkLst>
            <pc:docMk/>
            <pc:sldMk cId="1264130403" sldId="269"/>
            <ac:spMk id="20" creationId="{45D37F4E-DDB4-456B-97E0-9937730A039F}"/>
          </ac:spMkLst>
        </pc:spChg>
        <pc:spChg chg="add del">
          <ac:chgData name="Денислав С. Пейчев" userId="da0b35b0-235e-4c0d-834e-d9b6b394ecf0" providerId="ADAL" clId="{F5CB145D-C5E3-4B3B-A022-8F5B41C898BE}" dt="2025-04-07T16:46:49.256" v="2115" actId="26606"/>
          <ac:spMkLst>
            <pc:docMk/>
            <pc:sldMk cId="1264130403" sldId="269"/>
            <ac:spMk id="21" creationId="{B2DD41CD-8F47-4F56-AD12-4E2FF7696987}"/>
          </ac:spMkLst>
        </pc:spChg>
        <pc:spChg chg="add del">
          <ac:chgData name="Денислав С. Пейчев" userId="da0b35b0-235e-4c0d-834e-d9b6b394ecf0" providerId="ADAL" clId="{F5CB145D-C5E3-4B3B-A022-8F5B41C898BE}" dt="2025-04-07T16:47:40.962" v="2122" actId="26606"/>
          <ac:spMkLst>
            <pc:docMk/>
            <pc:sldMk cId="1264130403" sldId="269"/>
            <ac:spMk id="23" creationId="{058A14AF-9FB5-4CC7-BA35-E8E85D3EDF0E}"/>
          </ac:spMkLst>
        </pc:spChg>
        <pc:spChg chg="add del">
          <ac:chgData name="Денислав С. Пейчев" userId="da0b35b0-235e-4c0d-834e-d9b6b394ecf0" providerId="ADAL" clId="{F5CB145D-C5E3-4B3B-A022-8F5B41C898BE}" dt="2025-04-07T16:47:40.962" v="2122" actId="26606"/>
          <ac:spMkLst>
            <pc:docMk/>
            <pc:sldMk cId="1264130403" sldId="269"/>
            <ac:spMk id="24" creationId="{3A9A4357-BD1D-4622-A4FE-766E6AB8DE84}"/>
          </ac:spMkLst>
        </pc:spChg>
        <pc:spChg chg="add del">
          <ac:chgData name="Денислав С. Пейчев" userId="da0b35b0-235e-4c0d-834e-d9b6b394ecf0" providerId="ADAL" clId="{F5CB145D-C5E3-4B3B-A022-8F5B41C898BE}" dt="2025-04-07T16:47:40.962" v="2122" actId="26606"/>
          <ac:spMkLst>
            <pc:docMk/>
            <pc:sldMk cId="1264130403" sldId="269"/>
            <ac:spMk id="25" creationId="{E659831F-0D9A-4C63-9EBB-8435B85A440F}"/>
          </ac:spMkLst>
        </pc:spChg>
        <pc:spChg chg="add del">
          <ac:chgData name="Денислав С. Пейчев" userId="da0b35b0-235e-4c0d-834e-d9b6b394ecf0" providerId="ADAL" clId="{F5CB145D-C5E3-4B3B-A022-8F5B41C898BE}" dt="2025-04-07T16:47:40.962" v="2122" actId="26606"/>
          <ac:spMkLst>
            <pc:docMk/>
            <pc:sldMk cId="1264130403" sldId="269"/>
            <ac:spMk id="26" creationId="{E6995CE5-F890-4ABA-82A2-26507CE8D2A3}"/>
          </ac:spMkLst>
        </pc:spChg>
        <pc:spChg chg="add del">
          <ac:chgData name="Денислав С. Пейчев" userId="da0b35b0-235e-4c0d-834e-d9b6b394ecf0" providerId="ADAL" clId="{F5CB145D-C5E3-4B3B-A022-8F5B41C898BE}" dt="2025-04-07T16:47:26.537" v="2119" actId="26606"/>
          <ac:spMkLst>
            <pc:docMk/>
            <pc:sldMk cId="1264130403" sldId="269"/>
            <ac:spMk id="31" creationId="{45D37F4E-DDB4-456B-97E0-9937730A039F}"/>
          </ac:spMkLst>
        </pc:spChg>
        <pc:spChg chg="add del">
          <ac:chgData name="Денислав С. Пейчев" userId="da0b35b0-235e-4c0d-834e-d9b6b394ecf0" providerId="ADAL" clId="{F5CB145D-C5E3-4B3B-A022-8F5B41C898BE}" dt="2025-04-07T16:47:26.537" v="2119" actId="26606"/>
          <ac:spMkLst>
            <pc:docMk/>
            <pc:sldMk cId="1264130403" sldId="269"/>
            <ac:spMk id="33" creationId="{B2DD41CD-8F47-4F56-AD12-4E2FF7696987}"/>
          </ac:spMkLst>
        </pc:spChg>
        <pc:spChg chg="add del">
          <ac:chgData name="Денислав С. Пейчев" userId="da0b35b0-235e-4c0d-834e-d9b6b394ecf0" providerId="ADAL" clId="{F5CB145D-C5E3-4B3B-A022-8F5B41C898BE}" dt="2025-04-07T16:47:40.950" v="2121" actId="26606"/>
          <ac:spMkLst>
            <pc:docMk/>
            <pc:sldMk cId="1264130403" sldId="269"/>
            <ac:spMk id="35" creationId="{743AA782-23D1-4521-8CAD-47662984AA08}"/>
          </ac:spMkLst>
        </pc:spChg>
        <pc:spChg chg="add del">
          <ac:chgData name="Денислав С. Пейчев" userId="da0b35b0-235e-4c0d-834e-d9b6b394ecf0" providerId="ADAL" clId="{F5CB145D-C5E3-4B3B-A022-8F5B41C898BE}" dt="2025-04-07T16:47:40.950" v="2121" actId="26606"/>
          <ac:spMkLst>
            <pc:docMk/>
            <pc:sldMk cId="1264130403" sldId="269"/>
            <ac:spMk id="36" creationId="{71877DBC-BB60-40F0-AC93-2ACDBAAE60CE}"/>
          </ac:spMkLst>
        </pc:spChg>
        <pc:spChg chg="add">
          <ac:chgData name="Денислав С. Пейчев" userId="da0b35b0-235e-4c0d-834e-d9b6b394ecf0" providerId="ADAL" clId="{F5CB145D-C5E3-4B3B-A022-8F5B41C898BE}" dt="2025-04-07T16:47:40.962" v="2122" actId="26606"/>
          <ac:spMkLst>
            <pc:docMk/>
            <pc:sldMk cId="1264130403" sldId="269"/>
            <ac:spMk id="38" creationId="{45D37F4E-DDB4-456B-97E0-9937730A039F}"/>
          </ac:spMkLst>
        </pc:spChg>
        <pc:spChg chg="add">
          <ac:chgData name="Денислав С. Пейчев" userId="da0b35b0-235e-4c0d-834e-d9b6b394ecf0" providerId="ADAL" clId="{F5CB145D-C5E3-4B3B-A022-8F5B41C898BE}" dt="2025-04-07T16:47:40.962" v="2122" actId="26606"/>
          <ac:spMkLst>
            <pc:docMk/>
            <pc:sldMk cId="1264130403" sldId="269"/>
            <ac:spMk id="39" creationId="{B2DD41CD-8F47-4F56-AD12-4E2FF7696987}"/>
          </ac:spMkLst>
        </pc:spChg>
        <pc:picChg chg="add mod">
          <ac:chgData name="Денислав С. Пейчев" userId="da0b35b0-235e-4c0d-834e-d9b6b394ecf0" providerId="ADAL" clId="{F5CB145D-C5E3-4B3B-A022-8F5B41C898BE}" dt="2025-04-07T16:47:40.962" v="2122" actId="26606"/>
          <ac:picMkLst>
            <pc:docMk/>
            <pc:sldMk cId="1264130403" sldId="269"/>
            <ac:picMk id="4" creationId="{670BBB9D-ACFF-B884-D28B-6B824F7FBCC2}"/>
          </ac:picMkLst>
        </pc:picChg>
      </pc:sldChg>
      <pc:sldChg chg="addSp modSp new mod ord setBg">
        <pc:chgData name="Денислав С. Пейчев" userId="da0b35b0-235e-4c0d-834e-d9b6b394ecf0" providerId="ADAL" clId="{F5CB145D-C5E3-4B3B-A022-8F5B41C898BE}" dt="2025-04-07T16:41:32.666" v="2108" actId="962"/>
        <pc:sldMkLst>
          <pc:docMk/>
          <pc:sldMk cId="549368026" sldId="270"/>
        </pc:sldMkLst>
        <pc:spChg chg="mod">
          <ac:chgData name="Денислав С. Пейчев" userId="da0b35b0-235e-4c0d-834e-d9b6b394ecf0" providerId="ADAL" clId="{F5CB145D-C5E3-4B3B-A022-8F5B41C898BE}" dt="2025-04-07T16:41:21.683" v="2105" actId="26606"/>
          <ac:spMkLst>
            <pc:docMk/>
            <pc:sldMk cId="549368026" sldId="270"/>
            <ac:spMk id="2" creationId="{C87EF254-5BE3-64F9-1D2A-7C479DAB0AB2}"/>
          </ac:spMkLst>
        </pc:spChg>
        <pc:spChg chg="mod ord">
          <ac:chgData name="Денислав С. Пейчев" userId="da0b35b0-235e-4c0d-834e-d9b6b394ecf0" providerId="ADAL" clId="{F5CB145D-C5E3-4B3B-A022-8F5B41C898BE}" dt="2025-04-07T16:41:32.666" v="2108" actId="962"/>
          <ac:spMkLst>
            <pc:docMk/>
            <pc:sldMk cId="549368026" sldId="270"/>
            <ac:spMk id="3" creationId="{13B1FB77-14E5-31EF-C4A5-0E97D8480C83}"/>
          </ac:spMkLst>
        </pc:spChg>
        <pc:spChg chg="add">
          <ac:chgData name="Денислав С. Пейчев" userId="da0b35b0-235e-4c0d-834e-d9b6b394ecf0" providerId="ADAL" clId="{F5CB145D-C5E3-4B3B-A022-8F5B41C898BE}" dt="2025-04-07T16:41:21.683" v="2105" actId="26606"/>
          <ac:spMkLst>
            <pc:docMk/>
            <pc:sldMk cId="549368026" sldId="270"/>
            <ac:spMk id="9" creationId="{F944E337-3E5D-4A1F-A5A1-2057F25B8A7B}"/>
          </ac:spMkLst>
        </pc:spChg>
        <pc:spChg chg="add">
          <ac:chgData name="Денислав С. Пейчев" userId="da0b35b0-235e-4c0d-834e-d9b6b394ecf0" providerId="ADAL" clId="{F5CB145D-C5E3-4B3B-A022-8F5B41C898BE}" dt="2025-04-07T16:41:21.683" v="2105" actId="26606"/>
          <ac:spMkLst>
            <pc:docMk/>
            <pc:sldMk cId="549368026" sldId="270"/>
            <ac:spMk id="11" creationId="{4DA50D69-7CF7-4844-B844-A2B821C77F24}"/>
          </ac:spMkLst>
        </pc:spChg>
        <pc:picChg chg="add mod">
          <ac:chgData name="Денислав С. Пейчев" userId="da0b35b0-235e-4c0d-834e-d9b6b394ecf0" providerId="ADAL" clId="{F5CB145D-C5E3-4B3B-A022-8F5B41C898BE}" dt="2025-04-07T16:41:32.663" v="2107" actId="27614"/>
          <ac:picMkLst>
            <pc:docMk/>
            <pc:sldMk cId="549368026" sldId="270"/>
            <ac:picMk id="4" creationId="{F111E87B-151A-FA74-29CF-D8C0E42FB7D3}"/>
          </ac:picMkLst>
        </pc:picChg>
      </pc:sldChg>
      <pc:sldChg chg="addSp delSp modSp new mod setBg">
        <pc:chgData name="Денислав С. Пейчев" userId="da0b35b0-235e-4c0d-834e-d9b6b394ecf0" providerId="ADAL" clId="{F5CB145D-C5E3-4B3B-A022-8F5B41C898BE}" dt="2025-04-07T16:57:35.497" v="2250" actId="26606"/>
        <pc:sldMkLst>
          <pc:docMk/>
          <pc:sldMk cId="2522694892" sldId="271"/>
        </pc:sldMkLst>
        <pc:spChg chg="mod">
          <ac:chgData name="Денислав С. Пейчев" userId="da0b35b0-235e-4c0d-834e-d9b6b394ecf0" providerId="ADAL" clId="{F5CB145D-C5E3-4B3B-A022-8F5B41C898BE}" dt="2025-04-07T16:57:35.497" v="2250" actId="26606"/>
          <ac:spMkLst>
            <pc:docMk/>
            <pc:sldMk cId="2522694892" sldId="271"/>
            <ac:spMk id="2" creationId="{1DE937B9-67DB-857B-B0B7-E24B6865A0BD}"/>
          </ac:spMkLst>
        </pc:spChg>
        <pc:spChg chg="mod ord">
          <ac:chgData name="Денислав С. Пейчев" userId="da0b35b0-235e-4c0d-834e-d9b6b394ecf0" providerId="ADAL" clId="{F5CB145D-C5E3-4B3B-A022-8F5B41C898BE}" dt="2025-04-07T16:57:35.497" v="2250" actId="26606"/>
          <ac:spMkLst>
            <pc:docMk/>
            <pc:sldMk cId="2522694892" sldId="271"/>
            <ac:spMk id="3" creationId="{E90E3C43-3485-D675-DF6B-07C9A25AAAD3}"/>
          </ac:spMkLst>
        </pc:spChg>
        <pc:spChg chg="add">
          <ac:chgData name="Денислав С. Пейчев" userId="da0b35b0-235e-4c0d-834e-d9b6b394ecf0" providerId="ADAL" clId="{F5CB145D-C5E3-4B3B-A022-8F5B41C898BE}" dt="2025-04-07T16:57:35.497" v="2250" actId="26606"/>
          <ac:spMkLst>
            <pc:docMk/>
            <pc:sldMk cId="2522694892" sldId="271"/>
            <ac:spMk id="11" creationId="{F944E337-3E5D-4A1F-A5A1-2057F25B8A7B}"/>
          </ac:spMkLst>
        </pc:spChg>
        <pc:spChg chg="add">
          <ac:chgData name="Денислав С. Пейчев" userId="da0b35b0-235e-4c0d-834e-d9b6b394ecf0" providerId="ADAL" clId="{F5CB145D-C5E3-4B3B-A022-8F5B41C898BE}" dt="2025-04-07T16:57:35.497" v="2250" actId="26606"/>
          <ac:spMkLst>
            <pc:docMk/>
            <pc:sldMk cId="2522694892" sldId="271"/>
            <ac:spMk id="13" creationId="{4DA50D69-7CF7-4844-B844-A2B821C77F24}"/>
          </ac:spMkLst>
        </pc:spChg>
        <pc:picChg chg="add del">
          <ac:chgData name="Денислав С. Пейчев" userId="da0b35b0-235e-4c0d-834e-d9b6b394ecf0" providerId="ADAL" clId="{F5CB145D-C5E3-4B3B-A022-8F5B41C898BE}" dt="2025-04-07T16:49:42.144" v="2137" actId="22"/>
          <ac:picMkLst>
            <pc:docMk/>
            <pc:sldMk cId="2522694892" sldId="271"/>
            <ac:picMk id="5" creationId="{69B25716-E600-0C05-C452-7468579286DF}"/>
          </ac:picMkLst>
        </pc:picChg>
        <pc:picChg chg="add mod">
          <ac:chgData name="Денислав С. Пейчев" userId="da0b35b0-235e-4c0d-834e-d9b6b394ecf0" providerId="ADAL" clId="{F5CB145D-C5E3-4B3B-A022-8F5B41C898BE}" dt="2025-04-07T16:57:35.497" v="2250" actId="26606"/>
          <ac:picMkLst>
            <pc:docMk/>
            <pc:sldMk cId="2522694892" sldId="271"/>
            <ac:picMk id="6" creationId="{BF689CEE-7369-0820-FD3D-BC72A6BB27D9}"/>
          </ac:picMkLst>
        </pc:picChg>
      </pc:sldChg>
      <pc:sldChg chg="addSp delSp modSp new mod setBg">
        <pc:chgData name="Денислав С. Пейчев" userId="da0b35b0-235e-4c0d-834e-d9b6b394ecf0" providerId="ADAL" clId="{F5CB145D-C5E3-4B3B-A022-8F5B41C898BE}" dt="2025-04-07T17:08:34.532" v="2356" actId="1076"/>
        <pc:sldMkLst>
          <pc:docMk/>
          <pc:sldMk cId="4179640617" sldId="272"/>
        </pc:sldMkLst>
        <pc:spChg chg="mod">
          <ac:chgData name="Денислав С. Пейчев" userId="da0b35b0-235e-4c0d-834e-d9b6b394ecf0" providerId="ADAL" clId="{F5CB145D-C5E3-4B3B-A022-8F5B41C898BE}" dt="2025-04-07T17:07:30.203" v="2344" actId="26606"/>
          <ac:spMkLst>
            <pc:docMk/>
            <pc:sldMk cId="4179640617" sldId="272"/>
            <ac:spMk id="2" creationId="{284BEB3B-DE56-ECC9-C3BC-12C393A59260}"/>
          </ac:spMkLst>
        </pc:spChg>
        <pc:spChg chg="add del mod">
          <ac:chgData name="Денислав С. Пейчев" userId="da0b35b0-235e-4c0d-834e-d9b6b394ecf0" providerId="ADAL" clId="{F5CB145D-C5E3-4B3B-A022-8F5B41C898BE}" dt="2025-04-07T17:08:24.270" v="2354" actId="20577"/>
          <ac:spMkLst>
            <pc:docMk/>
            <pc:sldMk cId="4179640617" sldId="272"/>
            <ac:spMk id="3" creationId="{39363CE4-B853-C10D-4F8E-348EAE25C338}"/>
          </ac:spMkLst>
        </pc:spChg>
        <pc:spChg chg="add del">
          <ac:chgData name="Денислав С. Пейчев" userId="da0b35b0-235e-4c0d-834e-d9b6b394ecf0" providerId="ADAL" clId="{F5CB145D-C5E3-4B3B-A022-8F5B41C898BE}" dt="2025-04-07T17:07:30.203" v="2344" actId="26606"/>
          <ac:spMkLst>
            <pc:docMk/>
            <pc:sldMk cId="4179640617" sldId="272"/>
            <ac:spMk id="8" creationId="{100EDD19-6802-4EC3-95CE-CFFAB042CFD6}"/>
          </ac:spMkLst>
        </pc:spChg>
        <pc:spChg chg="add del">
          <ac:chgData name="Денислав С. Пейчев" userId="da0b35b0-235e-4c0d-834e-d9b6b394ecf0" providerId="ADAL" clId="{F5CB145D-C5E3-4B3B-A022-8F5B41C898BE}" dt="2025-04-07T17:07:30.203" v="2344" actId="26606"/>
          <ac:spMkLst>
            <pc:docMk/>
            <pc:sldMk cId="4179640617" sldId="272"/>
            <ac:spMk id="10" creationId="{DB17E863-922E-4C26-BD64-E8FD41D28661}"/>
          </ac:spMkLst>
        </pc:spChg>
        <pc:spChg chg="add del">
          <ac:chgData name="Денислав С. Пейчев" userId="da0b35b0-235e-4c0d-834e-d9b6b394ecf0" providerId="ADAL" clId="{F5CB145D-C5E3-4B3B-A022-8F5B41C898BE}" dt="2025-04-07T17:07:30.183" v="2343" actId="26606"/>
          <ac:spMkLst>
            <pc:docMk/>
            <pc:sldMk cId="4179640617" sldId="272"/>
            <ac:spMk id="15" creationId="{B6FACB3C-9069-4791-BC5C-0DB7CD19B853}"/>
          </ac:spMkLst>
        </pc:spChg>
        <pc:spChg chg="add del">
          <ac:chgData name="Денислав С. Пейчев" userId="da0b35b0-235e-4c0d-834e-d9b6b394ecf0" providerId="ADAL" clId="{F5CB145D-C5E3-4B3B-A022-8F5B41C898BE}" dt="2025-04-07T17:07:30.183" v="2343" actId="26606"/>
          <ac:spMkLst>
            <pc:docMk/>
            <pc:sldMk cId="4179640617" sldId="272"/>
            <ac:spMk id="17" creationId="{71F2038E-D777-4B76-81DD-DD13EE91B9DD}"/>
          </ac:spMkLst>
        </pc:spChg>
        <pc:spChg chg="add">
          <ac:chgData name="Денислав С. Пейчев" userId="da0b35b0-235e-4c0d-834e-d9b6b394ecf0" providerId="ADAL" clId="{F5CB145D-C5E3-4B3B-A022-8F5B41C898BE}" dt="2025-04-07T17:07:30.203" v="2344" actId="26606"/>
          <ac:spMkLst>
            <pc:docMk/>
            <pc:sldMk cId="4179640617" sldId="272"/>
            <ac:spMk id="25" creationId="{4F7EBAE4-9945-4473-9E34-B2C66EA0F03D}"/>
          </ac:spMkLst>
        </pc:spChg>
        <pc:spChg chg="add">
          <ac:chgData name="Денислав С. Пейчев" userId="da0b35b0-235e-4c0d-834e-d9b6b394ecf0" providerId="ADAL" clId="{F5CB145D-C5E3-4B3B-A022-8F5B41C898BE}" dt="2025-04-07T17:07:30.203" v="2344" actId="26606"/>
          <ac:spMkLst>
            <pc:docMk/>
            <pc:sldMk cId="4179640617" sldId="272"/>
            <ac:spMk id="26" creationId="{70BEB1E7-2F88-40BC-B73D-42E5B6F80BFC}"/>
          </ac:spMkLst>
        </pc:spChg>
        <pc:spChg chg="add">
          <ac:chgData name="Денислав С. Пейчев" userId="da0b35b0-235e-4c0d-834e-d9b6b394ecf0" providerId="ADAL" clId="{F5CB145D-C5E3-4B3B-A022-8F5B41C898BE}" dt="2025-04-07T17:07:30.203" v="2344" actId="26606"/>
          <ac:spMkLst>
            <pc:docMk/>
            <pc:sldMk cId="4179640617" sldId="272"/>
            <ac:spMk id="27" creationId="{A7B99495-F43F-4D80-A44F-2CB4764EB90B}"/>
          </ac:spMkLst>
        </pc:spChg>
        <pc:grpChg chg="add del">
          <ac:chgData name="Денислав С. Пейчев" userId="da0b35b0-235e-4c0d-834e-d9b6b394ecf0" providerId="ADAL" clId="{F5CB145D-C5E3-4B3B-A022-8F5B41C898BE}" dt="2025-04-07T17:07:30.183" v="2343" actId="26606"/>
          <ac:grpSpMkLst>
            <pc:docMk/>
            <pc:sldMk cId="4179640617" sldId="272"/>
            <ac:grpSpMk id="19" creationId="{DD354807-230F-4402-B1B9-F733A8F1F190}"/>
          </ac:grpSpMkLst>
        </pc:grpChg>
        <pc:picChg chg="add del mod ord">
          <ac:chgData name="Денислав С. Пейчев" userId="da0b35b0-235e-4c0d-834e-d9b6b394ecf0" providerId="ADAL" clId="{F5CB145D-C5E3-4B3B-A022-8F5B41C898BE}" dt="2025-04-07T16:59:22.983" v="2253" actId="34307"/>
          <ac:picMkLst>
            <pc:docMk/>
            <pc:sldMk cId="4179640617" sldId="272"/>
            <ac:picMk id="4" creationId="{8D94DCBF-7F78-36EC-8E2B-F95E52609FE1}"/>
          </ac:picMkLst>
        </pc:picChg>
        <pc:picChg chg="add mod">
          <ac:chgData name="Денислав С. Пейчев" userId="da0b35b0-235e-4c0d-834e-d9b6b394ecf0" providerId="ADAL" clId="{F5CB145D-C5E3-4B3B-A022-8F5B41C898BE}" dt="2025-04-07T17:08:34.532" v="2356" actId="1076"/>
          <ac:picMkLst>
            <pc:docMk/>
            <pc:sldMk cId="4179640617" sldId="272"/>
            <ac:picMk id="5" creationId="{8E3EAED5-6AF6-EDA9-28A6-805C19A67E62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D13DE70-8961-466C-BE4B-DAC1E177131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3926F2F2-54B4-4CEE-8C12-8EA8A931FB49}">
      <dgm:prSet/>
      <dgm:spPr/>
      <dgm:t>
        <a:bodyPr/>
        <a:lstStyle/>
        <a:p>
          <a:r>
            <a:rPr lang="ru-RU"/>
            <a:t>„Възрастните ми казват, че трябва да пресичам на безопасни места, но те самите на го правят. Защо тогава аз да го правя?“</a:t>
          </a:r>
          <a:endParaRPr lang="en-US"/>
        </a:p>
      </dgm:t>
    </dgm:pt>
    <dgm:pt modelId="{0CB748AA-4D84-4F62-8274-DA6C0B4C6425}" type="parTrans" cxnId="{76DB7B82-FCD0-42FD-8496-3ABCFA33C799}">
      <dgm:prSet/>
      <dgm:spPr/>
      <dgm:t>
        <a:bodyPr/>
        <a:lstStyle/>
        <a:p>
          <a:endParaRPr lang="en-US"/>
        </a:p>
      </dgm:t>
    </dgm:pt>
    <dgm:pt modelId="{021A54D3-6581-4EBC-B889-EDCC2064FE32}" type="sibTrans" cxnId="{76DB7B82-FCD0-42FD-8496-3ABCFA33C799}">
      <dgm:prSet/>
      <dgm:spPr/>
      <dgm:t>
        <a:bodyPr/>
        <a:lstStyle/>
        <a:p>
          <a:endParaRPr lang="en-US"/>
        </a:p>
      </dgm:t>
    </dgm:pt>
    <dgm:pt modelId="{5E774353-189A-42E9-9203-A88B6025AB4A}">
      <dgm:prSet/>
      <dgm:spPr/>
      <dgm:t>
        <a:bodyPr/>
        <a:lstStyle/>
        <a:p>
          <a:r>
            <a:rPr lang="ru-RU"/>
            <a:t>„Всички така правят. Никой не си слага колан на задната седалка и няма пострадали от това“.</a:t>
          </a:r>
          <a:endParaRPr lang="en-US"/>
        </a:p>
      </dgm:t>
    </dgm:pt>
    <dgm:pt modelId="{CB8A2722-98F2-4DAB-9051-A3C6B97298C5}" type="parTrans" cxnId="{A7C90477-BFBE-46B3-B2FB-152C3CAB688E}">
      <dgm:prSet/>
      <dgm:spPr/>
      <dgm:t>
        <a:bodyPr/>
        <a:lstStyle/>
        <a:p>
          <a:endParaRPr lang="en-US"/>
        </a:p>
      </dgm:t>
    </dgm:pt>
    <dgm:pt modelId="{32C42E02-A3A3-481B-B0B9-E40E3447400B}" type="sibTrans" cxnId="{A7C90477-BFBE-46B3-B2FB-152C3CAB688E}">
      <dgm:prSet/>
      <dgm:spPr/>
      <dgm:t>
        <a:bodyPr/>
        <a:lstStyle/>
        <a:p>
          <a:endParaRPr lang="en-US"/>
        </a:p>
      </dgm:t>
    </dgm:pt>
    <dgm:pt modelId="{9A8A9FB4-9AAE-42CB-9FB4-394D4CC8629C}">
      <dgm:prSet/>
      <dgm:spPr/>
      <dgm:t>
        <a:bodyPr/>
        <a:lstStyle/>
        <a:p>
          <a:r>
            <a:rPr lang="ru-RU"/>
            <a:t>„Каквото има да става, ще стане. Така или иначе нищо не може да се направи.“</a:t>
          </a:r>
          <a:endParaRPr lang="en-US"/>
        </a:p>
      </dgm:t>
    </dgm:pt>
    <dgm:pt modelId="{654B79E0-7C0A-406C-9385-5FD32E7EDB8F}" type="parTrans" cxnId="{18832608-E51A-448D-B8B9-5AFABCE7BD4B}">
      <dgm:prSet/>
      <dgm:spPr/>
      <dgm:t>
        <a:bodyPr/>
        <a:lstStyle/>
        <a:p>
          <a:endParaRPr lang="en-US"/>
        </a:p>
      </dgm:t>
    </dgm:pt>
    <dgm:pt modelId="{690DFFD0-A1CB-4B04-9806-928D9D3D88AC}" type="sibTrans" cxnId="{18832608-E51A-448D-B8B9-5AFABCE7BD4B}">
      <dgm:prSet/>
      <dgm:spPr/>
      <dgm:t>
        <a:bodyPr/>
        <a:lstStyle/>
        <a:p>
          <a:endParaRPr lang="en-US"/>
        </a:p>
      </dgm:t>
    </dgm:pt>
    <dgm:pt modelId="{FAF3DC7A-237C-4E08-AD59-87B884E56C1C}">
      <dgm:prSet/>
      <dgm:spPr/>
      <dgm:t>
        <a:bodyPr/>
        <a:lstStyle/>
        <a:p>
          <a:r>
            <a:rPr lang="ru-RU"/>
            <a:t>„Тридесет години карам по този начин, няма тепърва да се променям само защото такива били правилата.“ </a:t>
          </a:r>
          <a:endParaRPr lang="en-US"/>
        </a:p>
      </dgm:t>
    </dgm:pt>
    <dgm:pt modelId="{BABA81B6-991C-43D7-94F3-691AAF215573}" type="parTrans" cxnId="{FA5B2EED-0ED0-424D-82A4-442936E60BAC}">
      <dgm:prSet/>
      <dgm:spPr/>
      <dgm:t>
        <a:bodyPr/>
        <a:lstStyle/>
        <a:p>
          <a:endParaRPr lang="en-US"/>
        </a:p>
      </dgm:t>
    </dgm:pt>
    <dgm:pt modelId="{AFB0A331-4A0A-4200-AF4C-C97545F437D1}" type="sibTrans" cxnId="{FA5B2EED-0ED0-424D-82A4-442936E60BAC}">
      <dgm:prSet/>
      <dgm:spPr/>
      <dgm:t>
        <a:bodyPr/>
        <a:lstStyle/>
        <a:p>
          <a:endParaRPr lang="en-US"/>
        </a:p>
      </dgm:t>
    </dgm:pt>
    <dgm:pt modelId="{7075768B-288B-4300-A2BC-A195FD81926D}">
      <dgm:prSet/>
      <dgm:spPr/>
      <dgm:t>
        <a:bodyPr/>
        <a:lstStyle/>
        <a:p>
          <a:r>
            <a:rPr lang="ru-RU"/>
            <a:t>„На пътя е пълно с некадърни шофьори. Агресията е най-добрата форма на защита от тях“. </a:t>
          </a:r>
          <a:endParaRPr lang="en-US"/>
        </a:p>
      </dgm:t>
    </dgm:pt>
    <dgm:pt modelId="{1E854A04-EA6E-4F11-B34C-E7A72F2C988E}" type="parTrans" cxnId="{9C8C9004-0294-4912-AAE5-A9C1189F4E75}">
      <dgm:prSet/>
      <dgm:spPr/>
      <dgm:t>
        <a:bodyPr/>
        <a:lstStyle/>
        <a:p>
          <a:endParaRPr lang="en-US"/>
        </a:p>
      </dgm:t>
    </dgm:pt>
    <dgm:pt modelId="{80E7CFB8-E488-4273-B4E9-BFDDD5980F15}" type="sibTrans" cxnId="{9C8C9004-0294-4912-AAE5-A9C1189F4E75}">
      <dgm:prSet/>
      <dgm:spPr/>
      <dgm:t>
        <a:bodyPr/>
        <a:lstStyle/>
        <a:p>
          <a:endParaRPr lang="en-US"/>
        </a:p>
      </dgm:t>
    </dgm:pt>
    <dgm:pt modelId="{447B11B6-6064-499A-BC00-5F70863E6474}">
      <dgm:prSet/>
      <dgm:spPr/>
      <dgm:t>
        <a:bodyPr/>
        <a:lstStyle/>
        <a:p>
          <a:r>
            <a:rPr lang="ru-RU"/>
            <a:t>„Ти си още малък и ще ме слушаш, не ме гледай мен какво правя.“</a:t>
          </a:r>
          <a:endParaRPr lang="en-US"/>
        </a:p>
      </dgm:t>
    </dgm:pt>
    <dgm:pt modelId="{1A957E08-894E-4CB5-A6A0-2D9DFAB6C856}" type="parTrans" cxnId="{11DE604C-F423-4B3D-840B-5AFEA0245A94}">
      <dgm:prSet/>
      <dgm:spPr/>
      <dgm:t>
        <a:bodyPr/>
        <a:lstStyle/>
        <a:p>
          <a:endParaRPr lang="en-US"/>
        </a:p>
      </dgm:t>
    </dgm:pt>
    <dgm:pt modelId="{463F5F72-BEB6-4370-BF27-406A64038A68}" type="sibTrans" cxnId="{11DE604C-F423-4B3D-840B-5AFEA0245A94}">
      <dgm:prSet/>
      <dgm:spPr/>
      <dgm:t>
        <a:bodyPr/>
        <a:lstStyle/>
        <a:p>
          <a:endParaRPr lang="en-US"/>
        </a:p>
      </dgm:t>
    </dgm:pt>
    <dgm:pt modelId="{AB528A47-FDE7-4D43-AAC8-91A52BA63033}">
      <dgm:prSet/>
      <dgm:spPr/>
      <dgm:t>
        <a:bodyPr/>
        <a:lstStyle/>
        <a:p>
          <a:r>
            <a:rPr lang="ru-RU"/>
            <a:t>„А пък Иван кара колелото си без каска и техните му дават.“</a:t>
          </a:r>
          <a:endParaRPr lang="en-US"/>
        </a:p>
      </dgm:t>
    </dgm:pt>
    <dgm:pt modelId="{D5ACBEEC-233E-429F-A3CA-DED266211E9F}" type="parTrans" cxnId="{9AEC0152-B752-4B22-B804-85573F137644}">
      <dgm:prSet/>
      <dgm:spPr/>
      <dgm:t>
        <a:bodyPr/>
        <a:lstStyle/>
        <a:p>
          <a:endParaRPr lang="en-US"/>
        </a:p>
      </dgm:t>
    </dgm:pt>
    <dgm:pt modelId="{CA6126DC-5176-434A-A1F8-666D224ED561}" type="sibTrans" cxnId="{9AEC0152-B752-4B22-B804-85573F137644}">
      <dgm:prSet/>
      <dgm:spPr/>
      <dgm:t>
        <a:bodyPr/>
        <a:lstStyle/>
        <a:p>
          <a:endParaRPr lang="en-US"/>
        </a:p>
      </dgm:t>
    </dgm:pt>
    <dgm:pt modelId="{9C613EAC-23D2-48E1-85EB-841CC340F37F}" type="pres">
      <dgm:prSet presAssocID="{FD13DE70-8961-466C-BE4B-DAC1E1771316}" presName="linear" presStyleCnt="0">
        <dgm:presLayoutVars>
          <dgm:animLvl val="lvl"/>
          <dgm:resizeHandles val="exact"/>
        </dgm:presLayoutVars>
      </dgm:prSet>
      <dgm:spPr/>
    </dgm:pt>
    <dgm:pt modelId="{A642F4B6-8E01-4F31-9B1B-D07364CD2A41}" type="pres">
      <dgm:prSet presAssocID="{3926F2F2-54B4-4CEE-8C12-8EA8A931FB49}" presName="parentText" presStyleLbl="node1" presStyleIdx="0" presStyleCnt="7">
        <dgm:presLayoutVars>
          <dgm:chMax val="0"/>
          <dgm:bulletEnabled val="1"/>
        </dgm:presLayoutVars>
      </dgm:prSet>
      <dgm:spPr/>
    </dgm:pt>
    <dgm:pt modelId="{16672F58-7BC8-4FBC-9E22-09E3C41221E0}" type="pres">
      <dgm:prSet presAssocID="{021A54D3-6581-4EBC-B889-EDCC2064FE32}" presName="spacer" presStyleCnt="0"/>
      <dgm:spPr/>
    </dgm:pt>
    <dgm:pt modelId="{89960C4B-2405-43E0-A635-BEE6A8E49886}" type="pres">
      <dgm:prSet presAssocID="{5E774353-189A-42E9-9203-A88B6025AB4A}" presName="parentText" presStyleLbl="node1" presStyleIdx="1" presStyleCnt="7">
        <dgm:presLayoutVars>
          <dgm:chMax val="0"/>
          <dgm:bulletEnabled val="1"/>
        </dgm:presLayoutVars>
      </dgm:prSet>
      <dgm:spPr/>
    </dgm:pt>
    <dgm:pt modelId="{B3A54745-989F-402E-8346-0D565E16775B}" type="pres">
      <dgm:prSet presAssocID="{32C42E02-A3A3-481B-B0B9-E40E3447400B}" presName="spacer" presStyleCnt="0"/>
      <dgm:spPr/>
    </dgm:pt>
    <dgm:pt modelId="{1647D024-3F18-4A32-AABB-28888F21A390}" type="pres">
      <dgm:prSet presAssocID="{9A8A9FB4-9AAE-42CB-9FB4-394D4CC8629C}" presName="parentText" presStyleLbl="node1" presStyleIdx="2" presStyleCnt="7">
        <dgm:presLayoutVars>
          <dgm:chMax val="0"/>
          <dgm:bulletEnabled val="1"/>
        </dgm:presLayoutVars>
      </dgm:prSet>
      <dgm:spPr/>
    </dgm:pt>
    <dgm:pt modelId="{4EABB541-31E7-4FF0-A871-6BB236DD107B}" type="pres">
      <dgm:prSet presAssocID="{690DFFD0-A1CB-4B04-9806-928D9D3D88AC}" presName="spacer" presStyleCnt="0"/>
      <dgm:spPr/>
    </dgm:pt>
    <dgm:pt modelId="{6C0FC95F-BFA4-41F3-B564-44C75E67338D}" type="pres">
      <dgm:prSet presAssocID="{FAF3DC7A-237C-4E08-AD59-87B884E56C1C}" presName="parentText" presStyleLbl="node1" presStyleIdx="3" presStyleCnt="7">
        <dgm:presLayoutVars>
          <dgm:chMax val="0"/>
          <dgm:bulletEnabled val="1"/>
        </dgm:presLayoutVars>
      </dgm:prSet>
      <dgm:spPr/>
    </dgm:pt>
    <dgm:pt modelId="{F09DBB7F-41B5-4A52-AF1E-006F414774D4}" type="pres">
      <dgm:prSet presAssocID="{AFB0A331-4A0A-4200-AF4C-C97545F437D1}" presName="spacer" presStyleCnt="0"/>
      <dgm:spPr/>
    </dgm:pt>
    <dgm:pt modelId="{30579338-337F-43BE-82B9-89A7D13575F3}" type="pres">
      <dgm:prSet presAssocID="{7075768B-288B-4300-A2BC-A195FD81926D}" presName="parentText" presStyleLbl="node1" presStyleIdx="4" presStyleCnt="7">
        <dgm:presLayoutVars>
          <dgm:chMax val="0"/>
          <dgm:bulletEnabled val="1"/>
        </dgm:presLayoutVars>
      </dgm:prSet>
      <dgm:spPr/>
    </dgm:pt>
    <dgm:pt modelId="{E596B351-4D67-49DD-B0A8-624D31640B5D}" type="pres">
      <dgm:prSet presAssocID="{80E7CFB8-E488-4273-B4E9-BFDDD5980F15}" presName="spacer" presStyleCnt="0"/>
      <dgm:spPr/>
    </dgm:pt>
    <dgm:pt modelId="{08F73809-CAC0-40DB-90D8-9094111C2832}" type="pres">
      <dgm:prSet presAssocID="{447B11B6-6064-499A-BC00-5F70863E6474}" presName="parentText" presStyleLbl="node1" presStyleIdx="5" presStyleCnt="7">
        <dgm:presLayoutVars>
          <dgm:chMax val="0"/>
          <dgm:bulletEnabled val="1"/>
        </dgm:presLayoutVars>
      </dgm:prSet>
      <dgm:spPr/>
    </dgm:pt>
    <dgm:pt modelId="{EAF31C5A-60FE-44D3-B45F-8B5EB109F06F}" type="pres">
      <dgm:prSet presAssocID="{463F5F72-BEB6-4370-BF27-406A64038A68}" presName="spacer" presStyleCnt="0"/>
      <dgm:spPr/>
    </dgm:pt>
    <dgm:pt modelId="{FC243502-3B22-47FB-B584-B04376AD608A}" type="pres">
      <dgm:prSet presAssocID="{AB528A47-FDE7-4D43-AAC8-91A52BA63033}" presName="parentText" presStyleLbl="node1" presStyleIdx="6" presStyleCnt="7">
        <dgm:presLayoutVars>
          <dgm:chMax val="0"/>
          <dgm:bulletEnabled val="1"/>
        </dgm:presLayoutVars>
      </dgm:prSet>
      <dgm:spPr/>
    </dgm:pt>
  </dgm:ptLst>
  <dgm:cxnLst>
    <dgm:cxn modelId="{9C8C9004-0294-4912-AAE5-A9C1189F4E75}" srcId="{FD13DE70-8961-466C-BE4B-DAC1E1771316}" destId="{7075768B-288B-4300-A2BC-A195FD81926D}" srcOrd="4" destOrd="0" parTransId="{1E854A04-EA6E-4F11-B34C-E7A72F2C988E}" sibTransId="{80E7CFB8-E488-4273-B4E9-BFDDD5980F15}"/>
    <dgm:cxn modelId="{18832608-E51A-448D-B8B9-5AFABCE7BD4B}" srcId="{FD13DE70-8961-466C-BE4B-DAC1E1771316}" destId="{9A8A9FB4-9AAE-42CB-9FB4-394D4CC8629C}" srcOrd="2" destOrd="0" parTransId="{654B79E0-7C0A-406C-9385-5FD32E7EDB8F}" sibTransId="{690DFFD0-A1CB-4B04-9806-928D9D3D88AC}"/>
    <dgm:cxn modelId="{FA006C17-2C1F-4B2B-B3E3-35457147F5A9}" type="presOf" srcId="{FAF3DC7A-237C-4E08-AD59-87B884E56C1C}" destId="{6C0FC95F-BFA4-41F3-B564-44C75E67338D}" srcOrd="0" destOrd="0" presId="urn:microsoft.com/office/officeart/2005/8/layout/vList2"/>
    <dgm:cxn modelId="{8449A73F-A212-42A0-863B-53E891A65477}" type="presOf" srcId="{447B11B6-6064-499A-BC00-5F70863E6474}" destId="{08F73809-CAC0-40DB-90D8-9094111C2832}" srcOrd="0" destOrd="0" presId="urn:microsoft.com/office/officeart/2005/8/layout/vList2"/>
    <dgm:cxn modelId="{11DE604C-F423-4B3D-840B-5AFEA0245A94}" srcId="{FD13DE70-8961-466C-BE4B-DAC1E1771316}" destId="{447B11B6-6064-499A-BC00-5F70863E6474}" srcOrd="5" destOrd="0" parTransId="{1A957E08-894E-4CB5-A6A0-2D9DFAB6C856}" sibTransId="{463F5F72-BEB6-4370-BF27-406A64038A68}"/>
    <dgm:cxn modelId="{9AEC0152-B752-4B22-B804-85573F137644}" srcId="{FD13DE70-8961-466C-BE4B-DAC1E1771316}" destId="{AB528A47-FDE7-4D43-AAC8-91A52BA63033}" srcOrd="6" destOrd="0" parTransId="{D5ACBEEC-233E-429F-A3CA-DED266211E9F}" sibTransId="{CA6126DC-5176-434A-A1F8-666D224ED561}"/>
    <dgm:cxn modelId="{AA48D672-18B1-47DC-BE30-28ED80AC242A}" type="presOf" srcId="{3926F2F2-54B4-4CEE-8C12-8EA8A931FB49}" destId="{A642F4B6-8E01-4F31-9B1B-D07364CD2A41}" srcOrd="0" destOrd="0" presId="urn:microsoft.com/office/officeart/2005/8/layout/vList2"/>
    <dgm:cxn modelId="{A7C90477-BFBE-46B3-B2FB-152C3CAB688E}" srcId="{FD13DE70-8961-466C-BE4B-DAC1E1771316}" destId="{5E774353-189A-42E9-9203-A88B6025AB4A}" srcOrd="1" destOrd="0" parTransId="{CB8A2722-98F2-4DAB-9051-A3C6B97298C5}" sibTransId="{32C42E02-A3A3-481B-B0B9-E40E3447400B}"/>
    <dgm:cxn modelId="{76DB7B82-FCD0-42FD-8496-3ABCFA33C799}" srcId="{FD13DE70-8961-466C-BE4B-DAC1E1771316}" destId="{3926F2F2-54B4-4CEE-8C12-8EA8A931FB49}" srcOrd="0" destOrd="0" parTransId="{0CB748AA-4D84-4F62-8274-DA6C0B4C6425}" sibTransId="{021A54D3-6581-4EBC-B889-EDCC2064FE32}"/>
    <dgm:cxn modelId="{67896193-96C7-4C04-A60C-1F544EB24BFB}" type="presOf" srcId="{9A8A9FB4-9AAE-42CB-9FB4-394D4CC8629C}" destId="{1647D024-3F18-4A32-AABB-28888F21A390}" srcOrd="0" destOrd="0" presId="urn:microsoft.com/office/officeart/2005/8/layout/vList2"/>
    <dgm:cxn modelId="{57110F9F-8DC3-445D-810B-A90526BDD217}" type="presOf" srcId="{FD13DE70-8961-466C-BE4B-DAC1E1771316}" destId="{9C613EAC-23D2-48E1-85EB-841CC340F37F}" srcOrd="0" destOrd="0" presId="urn:microsoft.com/office/officeart/2005/8/layout/vList2"/>
    <dgm:cxn modelId="{445C15AB-FD2E-41AA-8CCF-432F9ECE2A88}" type="presOf" srcId="{5E774353-189A-42E9-9203-A88B6025AB4A}" destId="{89960C4B-2405-43E0-A635-BEE6A8E49886}" srcOrd="0" destOrd="0" presId="urn:microsoft.com/office/officeart/2005/8/layout/vList2"/>
    <dgm:cxn modelId="{8C61EFC7-D08A-4CF7-9860-4BC6388F1937}" type="presOf" srcId="{AB528A47-FDE7-4D43-AAC8-91A52BA63033}" destId="{FC243502-3B22-47FB-B584-B04376AD608A}" srcOrd="0" destOrd="0" presId="urn:microsoft.com/office/officeart/2005/8/layout/vList2"/>
    <dgm:cxn modelId="{FA5B2EED-0ED0-424D-82A4-442936E60BAC}" srcId="{FD13DE70-8961-466C-BE4B-DAC1E1771316}" destId="{FAF3DC7A-237C-4E08-AD59-87B884E56C1C}" srcOrd="3" destOrd="0" parTransId="{BABA81B6-991C-43D7-94F3-691AAF215573}" sibTransId="{AFB0A331-4A0A-4200-AF4C-C97545F437D1}"/>
    <dgm:cxn modelId="{E2871AF9-E972-48B2-B9DC-55BBA8B5A7E7}" type="presOf" srcId="{7075768B-288B-4300-A2BC-A195FD81926D}" destId="{30579338-337F-43BE-82B9-89A7D13575F3}" srcOrd="0" destOrd="0" presId="urn:microsoft.com/office/officeart/2005/8/layout/vList2"/>
    <dgm:cxn modelId="{FB3B3EBD-B332-4091-8010-16A12F340B42}" type="presParOf" srcId="{9C613EAC-23D2-48E1-85EB-841CC340F37F}" destId="{A642F4B6-8E01-4F31-9B1B-D07364CD2A41}" srcOrd="0" destOrd="0" presId="urn:microsoft.com/office/officeart/2005/8/layout/vList2"/>
    <dgm:cxn modelId="{7C167673-BBA9-47C7-8E02-DDEAA21A0E5A}" type="presParOf" srcId="{9C613EAC-23D2-48E1-85EB-841CC340F37F}" destId="{16672F58-7BC8-4FBC-9E22-09E3C41221E0}" srcOrd="1" destOrd="0" presId="urn:microsoft.com/office/officeart/2005/8/layout/vList2"/>
    <dgm:cxn modelId="{24F76EF1-7127-4A43-A479-6490F8383C30}" type="presParOf" srcId="{9C613EAC-23D2-48E1-85EB-841CC340F37F}" destId="{89960C4B-2405-43E0-A635-BEE6A8E49886}" srcOrd="2" destOrd="0" presId="urn:microsoft.com/office/officeart/2005/8/layout/vList2"/>
    <dgm:cxn modelId="{ACBAA437-D200-41F6-86C8-BF5B64F70238}" type="presParOf" srcId="{9C613EAC-23D2-48E1-85EB-841CC340F37F}" destId="{B3A54745-989F-402E-8346-0D565E16775B}" srcOrd="3" destOrd="0" presId="urn:microsoft.com/office/officeart/2005/8/layout/vList2"/>
    <dgm:cxn modelId="{6FB36AD4-BB5E-4F37-9535-3753807616CF}" type="presParOf" srcId="{9C613EAC-23D2-48E1-85EB-841CC340F37F}" destId="{1647D024-3F18-4A32-AABB-28888F21A390}" srcOrd="4" destOrd="0" presId="urn:microsoft.com/office/officeart/2005/8/layout/vList2"/>
    <dgm:cxn modelId="{A290BC49-9C35-4941-9721-FC1DDBB3A1FF}" type="presParOf" srcId="{9C613EAC-23D2-48E1-85EB-841CC340F37F}" destId="{4EABB541-31E7-4FF0-A871-6BB236DD107B}" srcOrd="5" destOrd="0" presId="urn:microsoft.com/office/officeart/2005/8/layout/vList2"/>
    <dgm:cxn modelId="{3D18AC21-3A41-4014-8E15-46F8D6EC69C0}" type="presParOf" srcId="{9C613EAC-23D2-48E1-85EB-841CC340F37F}" destId="{6C0FC95F-BFA4-41F3-B564-44C75E67338D}" srcOrd="6" destOrd="0" presId="urn:microsoft.com/office/officeart/2005/8/layout/vList2"/>
    <dgm:cxn modelId="{7205F9E4-AF4F-45DD-819D-DF162EDBEC71}" type="presParOf" srcId="{9C613EAC-23D2-48E1-85EB-841CC340F37F}" destId="{F09DBB7F-41B5-4A52-AF1E-006F414774D4}" srcOrd="7" destOrd="0" presId="urn:microsoft.com/office/officeart/2005/8/layout/vList2"/>
    <dgm:cxn modelId="{79926A74-B8A9-4FF7-BF56-EBDAEA927A25}" type="presParOf" srcId="{9C613EAC-23D2-48E1-85EB-841CC340F37F}" destId="{30579338-337F-43BE-82B9-89A7D13575F3}" srcOrd="8" destOrd="0" presId="urn:microsoft.com/office/officeart/2005/8/layout/vList2"/>
    <dgm:cxn modelId="{D92F5346-7FD7-465D-B938-73F7E53E8137}" type="presParOf" srcId="{9C613EAC-23D2-48E1-85EB-841CC340F37F}" destId="{E596B351-4D67-49DD-B0A8-624D31640B5D}" srcOrd="9" destOrd="0" presId="urn:microsoft.com/office/officeart/2005/8/layout/vList2"/>
    <dgm:cxn modelId="{E06CEC26-E800-45EC-89DD-C6D3A484C8B9}" type="presParOf" srcId="{9C613EAC-23D2-48E1-85EB-841CC340F37F}" destId="{08F73809-CAC0-40DB-90D8-9094111C2832}" srcOrd="10" destOrd="0" presId="urn:microsoft.com/office/officeart/2005/8/layout/vList2"/>
    <dgm:cxn modelId="{B2235418-96C5-40AA-812F-B41B2853CAC4}" type="presParOf" srcId="{9C613EAC-23D2-48E1-85EB-841CC340F37F}" destId="{EAF31C5A-60FE-44D3-B45F-8B5EB109F06F}" srcOrd="11" destOrd="0" presId="urn:microsoft.com/office/officeart/2005/8/layout/vList2"/>
    <dgm:cxn modelId="{B4A13536-A07D-4274-AA1D-787E854A0AF8}" type="presParOf" srcId="{9C613EAC-23D2-48E1-85EB-841CC340F37F}" destId="{FC243502-3B22-47FB-B584-B04376AD608A}" srcOrd="1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42F4B6-8E01-4F31-9B1B-D07364CD2A41}">
      <dsp:nvSpPr>
        <dsp:cNvPr id="0" name=""/>
        <dsp:cNvSpPr/>
      </dsp:nvSpPr>
      <dsp:spPr>
        <a:xfrm>
          <a:off x="0" y="172957"/>
          <a:ext cx="5257800" cy="5569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/>
            <a:t>„Възрастните ми казват, че трябва да пресичам на безопасни места, но те самите на го правят. Защо тогава аз да го правя?“</a:t>
          </a:r>
          <a:endParaRPr lang="en-US" sz="1400" kern="1200"/>
        </a:p>
      </dsp:txBody>
      <dsp:txXfrm>
        <a:off x="27187" y="200144"/>
        <a:ext cx="5203426" cy="502546"/>
      </dsp:txXfrm>
    </dsp:sp>
    <dsp:sp modelId="{89960C4B-2405-43E0-A635-BEE6A8E49886}">
      <dsp:nvSpPr>
        <dsp:cNvPr id="0" name=""/>
        <dsp:cNvSpPr/>
      </dsp:nvSpPr>
      <dsp:spPr>
        <a:xfrm>
          <a:off x="0" y="770197"/>
          <a:ext cx="5257800" cy="5569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/>
            <a:t>„Всички така правят. Никой не си слага колан на задната седалка и няма пострадали от това“.</a:t>
          </a:r>
          <a:endParaRPr lang="en-US" sz="1400" kern="1200"/>
        </a:p>
      </dsp:txBody>
      <dsp:txXfrm>
        <a:off x="27187" y="797384"/>
        <a:ext cx="5203426" cy="502546"/>
      </dsp:txXfrm>
    </dsp:sp>
    <dsp:sp modelId="{1647D024-3F18-4A32-AABB-28888F21A390}">
      <dsp:nvSpPr>
        <dsp:cNvPr id="0" name=""/>
        <dsp:cNvSpPr/>
      </dsp:nvSpPr>
      <dsp:spPr>
        <a:xfrm>
          <a:off x="0" y="1367437"/>
          <a:ext cx="5257800" cy="5569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/>
            <a:t>„Каквото има да става, ще стане. Така или иначе нищо не може да се направи.“</a:t>
          </a:r>
          <a:endParaRPr lang="en-US" sz="1400" kern="1200"/>
        </a:p>
      </dsp:txBody>
      <dsp:txXfrm>
        <a:off x="27187" y="1394624"/>
        <a:ext cx="5203426" cy="502546"/>
      </dsp:txXfrm>
    </dsp:sp>
    <dsp:sp modelId="{6C0FC95F-BFA4-41F3-B564-44C75E67338D}">
      <dsp:nvSpPr>
        <dsp:cNvPr id="0" name=""/>
        <dsp:cNvSpPr/>
      </dsp:nvSpPr>
      <dsp:spPr>
        <a:xfrm>
          <a:off x="0" y="1964677"/>
          <a:ext cx="5257800" cy="5569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/>
            <a:t>„Тридесет години карам по този начин, няма тепърва да се променям само защото такива били правилата.“ </a:t>
          </a:r>
          <a:endParaRPr lang="en-US" sz="1400" kern="1200"/>
        </a:p>
      </dsp:txBody>
      <dsp:txXfrm>
        <a:off x="27187" y="1991864"/>
        <a:ext cx="5203426" cy="502546"/>
      </dsp:txXfrm>
    </dsp:sp>
    <dsp:sp modelId="{30579338-337F-43BE-82B9-89A7D13575F3}">
      <dsp:nvSpPr>
        <dsp:cNvPr id="0" name=""/>
        <dsp:cNvSpPr/>
      </dsp:nvSpPr>
      <dsp:spPr>
        <a:xfrm>
          <a:off x="0" y="2561917"/>
          <a:ext cx="5257800" cy="5569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/>
            <a:t>„На пътя е пълно с некадърни шофьори. Агресията е най-добрата форма на защита от тях“. </a:t>
          </a:r>
          <a:endParaRPr lang="en-US" sz="1400" kern="1200"/>
        </a:p>
      </dsp:txBody>
      <dsp:txXfrm>
        <a:off x="27187" y="2589104"/>
        <a:ext cx="5203426" cy="502546"/>
      </dsp:txXfrm>
    </dsp:sp>
    <dsp:sp modelId="{08F73809-CAC0-40DB-90D8-9094111C2832}">
      <dsp:nvSpPr>
        <dsp:cNvPr id="0" name=""/>
        <dsp:cNvSpPr/>
      </dsp:nvSpPr>
      <dsp:spPr>
        <a:xfrm>
          <a:off x="0" y="3159157"/>
          <a:ext cx="5257800" cy="5569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/>
            <a:t>„Ти си още малък и ще ме слушаш, не ме гледай мен какво правя.“</a:t>
          </a:r>
          <a:endParaRPr lang="en-US" sz="1400" kern="1200"/>
        </a:p>
      </dsp:txBody>
      <dsp:txXfrm>
        <a:off x="27187" y="3186344"/>
        <a:ext cx="5203426" cy="502546"/>
      </dsp:txXfrm>
    </dsp:sp>
    <dsp:sp modelId="{FC243502-3B22-47FB-B584-B04376AD608A}">
      <dsp:nvSpPr>
        <dsp:cNvPr id="0" name=""/>
        <dsp:cNvSpPr/>
      </dsp:nvSpPr>
      <dsp:spPr>
        <a:xfrm>
          <a:off x="0" y="3756397"/>
          <a:ext cx="5257800" cy="5569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/>
            <a:t>„А пък Иван кара колелото си без каска и техните му дават.“</a:t>
          </a:r>
          <a:endParaRPr lang="en-US" sz="1400" kern="1200"/>
        </a:p>
      </dsp:txBody>
      <dsp:txXfrm>
        <a:off x="27187" y="3783584"/>
        <a:ext cx="5203426" cy="50254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D3E20EB8-4970-9590-A28C-05876BB09C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Подзаглавие 2">
            <a:extLst>
              <a:ext uri="{FF2B5EF4-FFF2-40B4-BE49-F238E27FC236}">
                <a16:creationId xmlns:a16="http://schemas.microsoft.com/office/drawing/2014/main" id="{C364A147-329C-B1FF-417C-2A350F7EDF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bg-BG"/>
              <a:t>Щракнете, за да редактирате стила на подзаглавието в образеца</a:t>
            </a:r>
            <a:endParaRPr lang="en-US"/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B74DBC33-F738-DD03-7B0D-E50B7440DE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331C4-5DAA-4EAE-AE94-8909C524CB65}" type="datetimeFigureOut">
              <a:rPr lang="en-US" smtClean="0"/>
              <a:t>4/8/2025</a:t>
            </a:fld>
            <a:endParaRPr lang="en-US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9BF6D8D9-9B79-8477-BB08-8C994B8C6B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EB96FAA9-453B-BE13-325F-EF3E63002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7C59A-E972-4EB8-A0BC-55D87AFCAE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57635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D8A1F2ED-30CF-AC19-85FA-3A1643C74A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9DA9BA10-DF14-02A3-D8A9-E1EF82C5FC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/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20E1E660-EC6D-8D8E-120E-554AB26C5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331C4-5DAA-4EAE-AE94-8909C524CB65}" type="datetimeFigureOut">
              <a:rPr lang="en-US" smtClean="0"/>
              <a:t>4/8/2025</a:t>
            </a:fld>
            <a:endParaRPr lang="en-US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DC44011E-1162-CBC9-C754-E07674A340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39C8C0EA-507B-D0DA-ED80-AF20E24C45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7C59A-E972-4EB8-A0BC-55D87AFCAE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88103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разд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A51FDB4C-8E55-58D1-8B3A-9CC0878D8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Текстов контейнер 2">
            <a:extLst>
              <a:ext uri="{FF2B5EF4-FFF2-40B4-BE49-F238E27FC236}">
                <a16:creationId xmlns:a16="http://schemas.microsoft.com/office/drawing/2014/main" id="{A3A291AC-C768-BBF8-8274-477C441C4D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03DD0A62-B23A-4BA5-F1BB-44E5D7180B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331C4-5DAA-4EAE-AE94-8909C524CB65}" type="datetimeFigureOut">
              <a:rPr lang="en-US" smtClean="0"/>
              <a:t>4/8/2025</a:t>
            </a:fld>
            <a:endParaRPr lang="en-US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04F5FFFF-2710-C45B-A76F-1C7A28B8C7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6221E9EE-A81B-1F61-FC32-5E6A311D7D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7C59A-E972-4EB8-A0BC-55D87AFCAE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4181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65EBA00B-15B5-578E-44F5-3E250139D7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94D460DB-C0F5-3912-0865-D901EE2686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/>
          </a:p>
        </p:txBody>
      </p:sp>
      <p:sp>
        <p:nvSpPr>
          <p:cNvPr id="4" name="Контейнер за съдържание 3">
            <a:extLst>
              <a:ext uri="{FF2B5EF4-FFF2-40B4-BE49-F238E27FC236}">
                <a16:creationId xmlns:a16="http://schemas.microsoft.com/office/drawing/2014/main" id="{CD6ECB80-3CF3-CFBD-815F-CB5704FF05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/>
          </a:p>
        </p:txBody>
      </p:sp>
      <p:sp>
        <p:nvSpPr>
          <p:cNvPr id="5" name="Контейнер за дата 4">
            <a:extLst>
              <a:ext uri="{FF2B5EF4-FFF2-40B4-BE49-F238E27FC236}">
                <a16:creationId xmlns:a16="http://schemas.microsoft.com/office/drawing/2014/main" id="{D9518D92-7F06-5F24-142E-68A4C5CBBB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331C4-5DAA-4EAE-AE94-8909C524CB65}" type="datetimeFigureOut">
              <a:rPr lang="en-US" smtClean="0"/>
              <a:t>4/8/2025</a:t>
            </a:fld>
            <a:endParaRPr lang="en-US"/>
          </a:p>
        </p:txBody>
      </p:sp>
      <p:sp>
        <p:nvSpPr>
          <p:cNvPr id="6" name="Контейнер за долния колонтитул 5">
            <a:extLst>
              <a:ext uri="{FF2B5EF4-FFF2-40B4-BE49-F238E27FC236}">
                <a16:creationId xmlns:a16="http://schemas.microsoft.com/office/drawing/2014/main" id="{3D86F79F-0D0F-39A1-142A-2763B6D7BC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Контейнер за номер на слайда 6">
            <a:extLst>
              <a:ext uri="{FF2B5EF4-FFF2-40B4-BE49-F238E27FC236}">
                <a16:creationId xmlns:a16="http://schemas.microsoft.com/office/drawing/2014/main" id="{4262C903-A58C-5D37-9D3E-B413BD884D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7C59A-E972-4EB8-A0BC-55D87AFCAE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0350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FDC491FA-E380-6AE2-2F53-23AD3C7431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Текстов контейнер 2">
            <a:extLst>
              <a:ext uri="{FF2B5EF4-FFF2-40B4-BE49-F238E27FC236}">
                <a16:creationId xmlns:a16="http://schemas.microsoft.com/office/drawing/2014/main" id="{732C9AAA-60AB-B0F9-3FE8-BC41ED1A16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съдържание 3">
            <a:extLst>
              <a:ext uri="{FF2B5EF4-FFF2-40B4-BE49-F238E27FC236}">
                <a16:creationId xmlns:a16="http://schemas.microsoft.com/office/drawing/2014/main" id="{0D45EFA5-D44A-2213-9F5D-2B59EB360C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/>
          </a:p>
        </p:txBody>
      </p:sp>
      <p:sp>
        <p:nvSpPr>
          <p:cNvPr id="5" name="Текстов контейнер 4">
            <a:extLst>
              <a:ext uri="{FF2B5EF4-FFF2-40B4-BE49-F238E27FC236}">
                <a16:creationId xmlns:a16="http://schemas.microsoft.com/office/drawing/2014/main" id="{9E5F137F-CD8F-E90D-990F-CA4CA904FD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6" name="Контейнер за съдържание 5">
            <a:extLst>
              <a:ext uri="{FF2B5EF4-FFF2-40B4-BE49-F238E27FC236}">
                <a16:creationId xmlns:a16="http://schemas.microsoft.com/office/drawing/2014/main" id="{10052F22-2F59-7270-C187-FF867441E9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/>
          </a:p>
        </p:txBody>
      </p:sp>
      <p:sp>
        <p:nvSpPr>
          <p:cNvPr id="7" name="Контейнер за дата 6">
            <a:extLst>
              <a:ext uri="{FF2B5EF4-FFF2-40B4-BE49-F238E27FC236}">
                <a16:creationId xmlns:a16="http://schemas.microsoft.com/office/drawing/2014/main" id="{B6807599-ED35-69CB-6B9F-1770178D14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331C4-5DAA-4EAE-AE94-8909C524CB65}" type="datetimeFigureOut">
              <a:rPr lang="en-US" smtClean="0"/>
              <a:t>4/8/2025</a:t>
            </a:fld>
            <a:endParaRPr lang="en-US"/>
          </a:p>
        </p:txBody>
      </p:sp>
      <p:sp>
        <p:nvSpPr>
          <p:cNvPr id="8" name="Контейнер за долния колонтитул 7">
            <a:extLst>
              <a:ext uri="{FF2B5EF4-FFF2-40B4-BE49-F238E27FC236}">
                <a16:creationId xmlns:a16="http://schemas.microsoft.com/office/drawing/2014/main" id="{9127CB1D-8933-6482-1C86-C389476DD1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Контейнер за номер на слайда 8">
            <a:extLst>
              <a:ext uri="{FF2B5EF4-FFF2-40B4-BE49-F238E27FC236}">
                <a16:creationId xmlns:a16="http://schemas.microsoft.com/office/drawing/2014/main" id="{0CEDB0E8-39C6-5BE6-F5DF-ED786919CA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7C59A-E972-4EB8-A0BC-55D87AFCAE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7736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ABC49E95-466E-089A-A700-4636C406B2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Контейнер за дата 2">
            <a:extLst>
              <a:ext uri="{FF2B5EF4-FFF2-40B4-BE49-F238E27FC236}">
                <a16:creationId xmlns:a16="http://schemas.microsoft.com/office/drawing/2014/main" id="{719F2103-AB93-EB74-DA9C-430EB715D8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331C4-5DAA-4EAE-AE94-8909C524CB65}" type="datetimeFigureOut">
              <a:rPr lang="en-US" smtClean="0"/>
              <a:t>4/8/2025</a:t>
            </a:fld>
            <a:endParaRPr lang="en-US"/>
          </a:p>
        </p:txBody>
      </p:sp>
      <p:sp>
        <p:nvSpPr>
          <p:cNvPr id="4" name="Контейнер за долния колонтитул 3">
            <a:extLst>
              <a:ext uri="{FF2B5EF4-FFF2-40B4-BE49-F238E27FC236}">
                <a16:creationId xmlns:a16="http://schemas.microsoft.com/office/drawing/2014/main" id="{D92D80C0-F88C-15D7-8B34-69E1C022D8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Контейнер за номер на слайда 4">
            <a:extLst>
              <a:ext uri="{FF2B5EF4-FFF2-40B4-BE49-F238E27FC236}">
                <a16:creationId xmlns:a16="http://schemas.microsoft.com/office/drawing/2014/main" id="{526824B0-41A4-BD66-2514-81B061CE5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7C59A-E972-4EB8-A0BC-55D87AFCAE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7520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>
            <a:extLst>
              <a:ext uri="{FF2B5EF4-FFF2-40B4-BE49-F238E27FC236}">
                <a16:creationId xmlns:a16="http://schemas.microsoft.com/office/drawing/2014/main" id="{8ED6B09F-9B76-FA5A-950D-D086AF5778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331C4-5DAA-4EAE-AE94-8909C524CB65}" type="datetimeFigureOut">
              <a:rPr lang="en-US" smtClean="0"/>
              <a:t>4/8/2025</a:t>
            </a:fld>
            <a:endParaRPr lang="en-US"/>
          </a:p>
        </p:txBody>
      </p:sp>
      <p:sp>
        <p:nvSpPr>
          <p:cNvPr id="3" name="Контейнер за долния колонтитул 2">
            <a:extLst>
              <a:ext uri="{FF2B5EF4-FFF2-40B4-BE49-F238E27FC236}">
                <a16:creationId xmlns:a16="http://schemas.microsoft.com/office/drawing/2014/main" id="{DBC1E71B-E66E-C4F3-7CC8-52F691EB59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Контейнер за номер на слайда 3">
            <a:extLst>
              <a:ext uri="{FF2B5EF4-FFF2-40B4-BE49-F238E27FC236}">
                <a16:creationId xmlns:a16="http://schemas.microsoft.com/office/drawing/2014/main" id="{207B01E8-829B-228A-B5FF-E769A0682C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7C59A-E972-4EB8-A0BC-55D87AFCAE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29484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96882895-C863-55CF-84A4-8BD856B69E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955D1799-0B89-54CC-9D46-6F43B9A40D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/>
          </a:p>
        </p:txBody>
      </p:sp>
      <p:sp>
        <p:nvSpPr>
          <p:cNvPr id="4" name="Текстов контейнер 3">
            <a:extLst>
              <a:ext uri="{FF2B5EF4-FFF2-40B4-BE49-F238E27FC236}">
                <a16:creationId xmlns:a16="http://schemas.microsoft.com/office/drawing/2014/main" id="{CBC12B8C-AA67-306F-6E8B-4C3352C7F1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>
            <a:extLst>
              <a:ext uri="{FF2B5EF4-FFF2-40B4-BE49-F238E27FC236}">
                <a16:creationId xmlns:a16="http://schemas.microsoft.com/office/drawing/2014/main" id="{6D188EE2-4F6D-4E04-8C22-F45479FAC1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331C4-5DAA-4EAE-AE94-8909C524CB65}" type="datetimeFigureOut">
              <a:rPr lang="en-US" smtClean="0"/>
              <a:t>4/8/2025</a:t>
            </a:fld>
            <a:endParaRPr lang="en-US"/>
          </a:p>
        </p:txBody>
      </p:sp>
      <p:sp>
        <p:nvSpPr>
          <p:cNvPr id="6" name="Контейнер за долния колонтитул 5">
            <a:extLst>
              <a:ext uri="{FF2B5EF4-FFF2-40B4-BE49-F238E27FC236}">
                <a16:creationId xmlns:a16="http://schemas.microsoft.com/office/drawing/2014/main" id="{33B728FB-4427-DF88-34A2-488A39950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Контейнер за номер на слайда 6">
            <a:extLst>
              <a:ext uri="{FF2B5EF4-FFF2-40B4-BE49-F238E27FC236}">
                <a16:creationId xmlns:a16="http://schemas.microsoft.com/office/drawing/2014/main" id="{2B5BA0AF-558F-50ED-24DB-0AC870805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7C59A-E972-4EB8-A0BC-55D87AFCAE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0443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6AE1A992-535B-E98A-7444-365627A8B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Контейнер за картина 2">
            <a:extLst>
              <a:ext uri="{FF2B5EF4-FFF2-40B4-BE49-F238E27FC236}">
                <a16:creationId xmlns:a16="http://schemas.microsoft.com/office/drawing/2014/main" id="{66AB9FAC-95DE-FD91-5349-6C99A1B300A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Текстов контейнер 3">
            <a:extLst>
              <a:ext uri="{FF2B5EF4-FFF2-40B4-BE49-F238E27FC236}">
                <a16:creationId xmlns:a16="http://schemas.microsoft.com/office/drawing/2014/main" id="{BC1D7069-FDF4-7F32-20BE-64AFC008C1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>
            <a:extLst>
              <a:ext uri="{FF2B5EF4-FFF2-40B4-BE49-F238E27FC236}">
                <a16:creationId xmlns:a16="http://schemas.microsoft.com/office/drawing/2014/main" id="{DD1C4709-9653-5B21-A95F-7BFBE3A2DA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331C4-5DAA-4EAE-AE94-8909C524CB65}" type="datetimeFigureOut">
              <a:rPr lang="en-US" smtClean="0"/>
              <a:t>4/8/2025</a:t>
            </a:fld>
            <a:endParaRPr lang="en-US"/>
          </a:p>
        </p:txBody>
      </p:sp>
      <p:sp>
        <p:nvSpPr>
          <p:cNvPr id="6" name="Контейнер за долния колонтитул 5">
            <a:extLst>
              <a:ext uri="{FF2B5EF4-FFF2-40B4-BE49-F238E27FC236}">
                <a16:creationId xmlns:a16="http://schemas.microsoft.com/office/drawing/2014/main" id="{72046BCF-2142-F905-7015-EA660B9179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Контейнер за номер на слайда 6">
            <a:extLst>
              <a:ext uri="{FF2B5EF4-FFF2-40B4-BE49-F238E27FC236}">
                <a16:creationId xmlns:a16="http://schemas.microsoft.com/office/drawing/2014/main" id="{B7F2E6AE-6624-446B-077F-900858395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7C59A-E972-4EB8-A0BC-55D87AFCAE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2339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DFA48616-8844-42EE-9B41-22A3B94DAC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Контейнер за вертикален текст 2">
            <a:extLst>
              <a:ext uri="{FF2B5EF4-FFF2-40B4-BE49-F238E27FC236}">
                <a16:creationId xmlns:a16="http://schemas.microsoft.com/office/drawing/2014/main" id="{160C4076-C187-4845-F809-06114521A0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/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AFC1142A-C2B5-F0B9-AFC9-E2497031E4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331C4-5DAA-4EAE-AE94-8909C524CB65}" type="datetimeFigureOut">
              <a:rPr lang="en-US" smtClean="0"/>
              <a:t>4/8/2025</a:t>
            </a:fld>
            <a:endParaRPr lang="en-US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FAE8975B-28B1-D630-48C7-70C42EC295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ADF65113-CD17-2EB6-2910-AF91120F3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7C59A-E972-4EB8-A0BC-55D87AFCAE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1549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>
            <a:extLst>
              <a:ext uri="{FF2B5EF4-FFF2-40B4-BE49-F238E27FC236}">
                <a16:creationId xmlns:a16="http://schemas.microsoft.com/office/drawing/2014/main" id="{611150A4-A70E-CAAC-EAD3-DFC8C1A7C5A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Контейнер за вертикален текст 2">
            <a:extLst>
              <a:ext uri="{FF2B5EF4-FFF2-40B4-BE49-F238E27FC236}">
                <a16:creationId xmlns:a16="http://schemas.microsoft.com/office/drawing/2014/main" id="{54E05D60-8197-8998-4147-26FAAF4969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/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A81B5892-7A3A-0C59-92E2-26C859B71C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331C4-5DAA-4EAE-AE94-8909C524CB65}" type="datetimeFigureOut">
              <a:rPr lang="en-US" smtClean="0"/>
              <a:t>4/8/2025</a:t>
            </a:fld>
            <a:endParaRPr lang="en-US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6BC50AA8-F28F-290B-814C-A0D0910F34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F72C1DB8-89C0-AD2B-AAE9-B906C2CC79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7C59A-E972-4EB8-A0BC-55D87AFCAE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9796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>
            <a:extLst>
              <a:ext uri="{FF2B5EF4-FFF2-40B4-BE49-F238E27FC236}">
                <a16:creationId xmlns:a16="http://schemas.microsoft.com/office/drawing/2014/main" id="{16E71982-03E1-08A2-9D47-9B69E6AD36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Текстов контейнер 2">
            <a:extLst>
              <a:ext uri="{FF2B5EF4-FFF2-40B4-BE49-F238E27FC236}">
                <a16:creationId xmlns:a16="http://schemas.microsoft.com/office/drawing/2014/main" id="{CBB4E1C3-B613-69C9-BEBE-8C3D688DFA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/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78E833E9-32F9-C998-5FEA-D2190FD324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27331C4-5DAA-4EAE-AE94-8909C524CB65}" type="datetimeFigureOut">
              <a:rPr lang="en-US" smtClean="0"/>
              <a:t>4/8/2025</a:t>
            </a:fld>
            <a:endParaRPr lang="en-US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358472FE-8959-4283-C523-5BC3DDDAC3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D097B2B8-1AC1-BA70-8F46-950CC7AE21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9B7C59A-E972-4EB8-A0BC-55D87AFCAE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259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Z5NLLV2IbGc" TargetMode="External"/><Relationship Id="rId2" Type="http://schemas.openxmlformats.org/officeDocument/2006/relationships/hyperlink" Target="https://www.youtube.com/watch?v=yOQujiANBQ8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hyperlink" Target="https://sars.gov.bg/wp-content/uploads/Narachnik-za-roditeli-BDP/Narachnik-za-roditeli-BDP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Контейнер за съдържание 4" descr="Картина, която съдържа анимирана рисунка, Анимационен филм, илюстрация, графична колекция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32899D0F-481A-958A-A79F-7FB447BCD3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30"/>
          <a:stretch/>
        </p:blipFill>
        <p:spPr>
          <a:xfrm>
            <a:off x="-126124" y="-350683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885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DA5473A7-7936-765C-588D-337839B5F4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42595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</a:rPr>
              <a:t>Безопасност на движението по пътищата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35069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124356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Текстово поле 5">
            <a:extLst>
              <a:ext uri="{FF2B5EF4-FFF2-40B4-BE49-F238E27FC236}">
                <a16:creationId xmlns:a16="http://schemas.microsoft.com/office/drawing/2014/main" id="{B1A4E1A9-560E-888C-6675-48994782AF2F}"/>
              </a:ext>
            </a:extLst>
          </p:cNvPr>
          <p:cNvSpPr txBox="1"/>
          <p:nvPr/>
        </p:nvSpPr>
        <p:spPr>
          <a:xfrm>
            <a:off x="1618594" y="5573800"/>
            <a:ext cx="26696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 за деца</a:t>
            </a:r>
            <a:endParaRPr 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Текстово поле 6">
            <a:extLst>
              <a:ext uri="{FF2B5EF4-FFF2-40B4-BE49-F238E27FC236}">
                <a16:creationId xmlns:a16="http://schemas.microsoft.com/office/drawing/2014/main" id="{111EAD38-551C-12A8-1E85-64A27B18C733}"/>
              </a:ext>
            </a:extLst>
          </p:cNvPr>
          <p:cNvSpPr txBox="1"/>
          <p:nvPr/>
        </p:nvSpPr>
        <p:spPr>
          <a:xfrm>
            <a:off x="7409793" y="5475890"/>
            <a:ext cx="32582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 и родители</a:t>
            </a:r>
            <a:endParaRPr 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Картина 10">
            <a:extLst>
              <a:ext uri="{FF2B5EF4-FFF2-40B4-BE49-F238E27FC236}">
                <a16:creationId xmlns:a16="http://schemas.microsoft.com/office/drawing/2014/main" id="{9CE76FBF-1601-5F3D-AB84-B6DF3414D8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362767"/>
            <a:ext cx="1513840" cy="151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30219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8">
            <a:extLst>
              <a:ext uri="{FF2B5EF4-FFF2-40B4-BE49-F238E27FC236}">
                <a16:creationId xmlns:a16="http://schemas.microsoft.com/office/drawing/2014/main" id="{7FF47CB7-972F-479F-A36D-9E72D26EC8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0">
            <a:extLst>
              <a:ext uri="{FF2B5EF4-FFF2-40B4-BE49-F238E27FC236}">
                <a16:creationId xmlns:a16="http://schemas.microsoft.com/office/drawing/2014/main" id="{0D153B68-5844-490D-8E67-F616D6D72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1766176" cy="2061837"/>
          </a:xfrm>
          <a:custGeom>
            <a:avLst/>
            <a:gdLst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13657 w 10768629"/>
              <a:gd name="connsiteY144" fmla="*/ 1730706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84330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10768629" h="1978172">
                <a:moveTo>
                  <a:pt x="0" y="0"/>
                </a:moveTo>
                <a:lnTo>
                  <a:pt x="10768629" y="0"/>
                </a:lnTo>
                <a:lnTo>
                  <a:pt x="10733254" y="31439"/>
                </a:lnTo>
                <a:lnTo>
                  <a:pt x="10727085" y="37910"/>
                </a:lnTo>
                <a:cubicBezTo>
                  <a:pt x="10712973" y="56080"/>
                  <a:pt x="10699457" y="78430"/>
                  <a:pt x="10675953" y="68623"/>
                </a:cubicBezTo>
                <a:cubicBezTo>
                  <a:pt x="10685972" y="89202"/>
                  <a:pt x="10641629" y="69781"/>
                  <a:pt x="10637091" y="90361"/>
                </a:cubicBezTo>
                <a:cubicBezTo>
                  <a:pt x="10635214" y="107005"/>
                  <a:pt x="10621323" y="104993"/>
                  <a:pt x="10610971" y="110764"/>
                </a:cubicBezTo>
                <a:cubicBezTo>
                  <a:pt x="10603980" y="127568"/>
                  <a:pt x="10551417" y="141180"/>
                  <a:pt x="10532872" y="138028"/>
                </a:cubicBezTo>
                <a:cubicBezTo>
                  <a:pt x="10480300" y="119072"/>
                  <a:pt x="10440532" y="186296"/>
                  <a:pt x="10398558" y="172911"/>
                </a:cubicBezTo>
                <a:cubicBezTo>
                  <a:pt x="10387708" y="174114"/>
                  <a:pt x="10378792" y="177646"/>
                  <a:pt x="10371128" y="182609"/>
                </a:cubicBezTo>
                <a:lnTo>
                  <a:pt x="10352178" y="199976"/>
                </a:lnTo>
                <a:lnTo>
                  <a:pt x="10351815" y="211879"/>
                </a:lnTo>
                <a:lnTo>
                  <a:pt x="10337471" y="218661"/>
                </a:lnTo>
                <a:lnTo>
                  <a:pt x="10334625" y="222351"/>
                </a:lnTo>
                <a:cubicBezTo>
                  <a:pt x="10321108" y="225227"/>
                  <a:pt x="10278615" y="228401"/>
                  <a:pt x="10256365" y="235917"/>
                </a:cubicBezTo>
                <a:cubicBezTo>
                  <a:pt x="10218136" y="258033"/>
                  <a:pt x="10224552" y="209685"/>
                  <a:pt x="10201127" y="267448"/>
                </a:cubicBezTo>
                <a:cubicBezTo>
                  <a:pt x="10121320" y="273476"/>
                  <a:pt x="10040763" y="345580"/>
                  <a:pt x="9961218" y="326720"/>
                </a:cubicBezTo>
                <a:cubicBezTo>
                  <a:pt x="9980173" y="341621"/>
                  <a:pt x="9883038" y="318484"/>
                  <a:pt x="9859715" y="355698"/>
                </a:cubicBezTo>
                <a:cubicBezTo>
                  <a:pt x="9812822" y="367758"/>
                  <a:pt x="9752089" y="383830"/>
                  <a:pt x="9679867" y="399081"/>
                </a:cubicBezTo>
                <a:cubicBezTo>
                  <a:pt x="9618357" y="415668"/>
                  <a:pt x="9525492" y="446315"/>
                  <a:pt x="9490654" y="455225"/>
                </a:cubicBezTo>
                <a:lnTo>
                  <a:pt x="9470837" y="452539"/>
                </a:lnTo>
                <a:lnTo>
                  <a:pt x="9469082" y="454891"/>
                </a:lnTo>
                <a:cubicBezTo>
                  <a:pt x="9460057" y="461184"/>
                  <a:pt x="9453495" y="461729"/>
                  <a:pt x="9448038" y="459733"/>
                </a:cubicBezTo>
                <a:lnTo>
                  <a:pt x="9396821" y="455795"/>
                </a:lnTo>
                <a:lnTo>
                  <a:pt x="9392197" y="459796"/>
                </a:lnTo>
                <a:lnTo>
                  <a:pt x="9347994" y="464462"/>
                </a:lnTo>
                <a:cubicBezTo>
                  <a:pt x="9347959" y="465155"/>
                  <a:pt x="9347925" y="465846"/>
                  <a:pt x="9347889" y="466539"/>
                </a:cubicBezTo>
                <a:cubicBezTo>
                  <a:pt x="9346648" y="471307"/>
                  <a:pt x="9343831" y="475025"/>
                  <a:pt x="9337639" y="476654"/>
                </a:cubicBezTo>
                <a:cubicBezTo>
                  <a:pt x="9354547" y="503661"/>
                  <a:pt x="9307720" y="510631"/>
                  <a:pt x="9287964" y="513052"/>
                </a:cubicBezTo>
                <a:cubicBezTo>
                  <a:pt x="9269905" y="526173"/>
                  <a:pt x="9245386" y="544358"/>
                  <a:pt x="9229283" y="555377"/>
                </a:cubicBezTo>
                <a:lnTo>
                  <a:pt x="9220274" y="557502"/>
                </a:lnTo>
                <a:cubicBezTo>
                  <a:pt x="9220250" y="557668"/>
                  <a:pt x="9220226" y="557835"/>
                  <a:pt x="9220202" y="558001"/>
                </a:cubicBezTo>
                <a:cubicBezTo>
                  <a:pt x="9218468" y="559434"/>
                  <a:pt x="9215591" y="560497"/>
                  <a:pt x="9210908" y="561147"/>
                </a:cubicBezTo>
                <a:lnTo>
                  <a:pt x="9186374" y="565502"/>
                </a:lnTo>
                <a:lnTo>
                  <a:pt x="9181058" y="569943"/>
                </a:lnTo>
                <a:lnTo>
                  <a:pt x="9167549" y="584727"/>
                </a:lnTo>
                <a:lnTo>
                  <a:pt x="9149110" y="598906"/>
                </a:lnTo>
                <a:cubicBezTo>
                  <a:pt x="9133575" y="594395"/>
                  <a:pt x="9087390" y="636567"/>
                  <a:pt x="9078556" y="644039"/>
                </a:cubicBezTo>
                <a:lnTo>
                  <a:pt x="8996399" y="690055"/>
                </a:lnTo>
                <a:cubicBezTo>
                  <a:pt x="8913147" y="777045"/>
                  <a:pt x="8867993" y="772591"/>
                  <a:pt x="8803791" y="813860"/>
                </a:cubicBezTo>
                <a:cubicBezTo>
                  <a:pt x="8745270" y="819906"/>
                  <a:pt x="8690049" y="823612"/>
                  <a:pt x="8636202" y="848463"/>
                </a:cubicBezTo>
                <a:cubicBezTo>
                  <a:pt x="8594799" y="860014"/>
                  <a:pt x="8568613" y="864779"/>
                  <a:pt x="8555372" y="883171"/>
                </a:cubicBezTo>
                <a:lnTo>
                  <a:pt x="8507229" y="901665"/>
                </a:lnTo>
                <a:lnTo>
                  <a:pt x="8428473" y="927985"/>
                </a:lnTo>
                <a:cubicBezTo>
                  <a:pt x="8428287" y="929817"/>
                  <a:pt x="8428100" y="931648"/>
                  <a:pt x="8427914" y="933480"/>
                </a:cubicBezTo>
                <a:lnTo>
                  <a:pt x="8420327" y="941984"/>
                </a:lnTo>
                <a:lnTo>
                  <a:pt x="8394729" y="948347"/>
                </a:lnTo>
                <a:lnTo>
                  <a:pt x="8380548" y="987916"/>
                </a:lnTo>
                <a:lnTo>
                  <a:pt x="8375330" y="965444"/>
                </a:lnTo>
                <a:cubicBezTo>
                  <a:pt x="8372375" y="964202"/>
                  <a:pt x="8344433" y="977378"/>
                  <a:pt x="8340796" y="980522"/>
                </a:cubicBezTo>
                <a:cubicBezTo>
                  <a:pt x="8328292" y="982128"/>
                  <a:pt x="8319237" y="991089"/>
                  <a:pt x="8304438" y="996739"/>
                </a:cubicBezTo>
                <a:cubicBezTo>
                  <a:pt x="8297193" y="1005683"/>
                  <a:pt x="8289328" y="1014568"/>
                  <a:pt x="8280929" y="1023089"/>
                </a:cubicBezTo>
                <a:lnTo>
                  <a:pt x="8275760" y="1027772"/>
                </a:lnTo>
                <a:lnTo>
                  <a:pt x="8275478" y="1027605"/>
                </a:lnTo>
                <a:cubicBezTo>
                  <a:pt x="8273970" y="1028076"/>
                  <a:pt x="8251461" y="1029408"/>
                  <a:pt x="8249003" y="1032033"/>
                </a:cubicBezTo>
                <a:lnTo>
                  <a:pt x="8203836" y="1037347"/>
                </a:lnTo>
                <a:cubicBezTo>
                  <a:pt x="8172789" y="1049890"/>
                  <a:pt x="8148166" y="1034625"/>
                  <a:pt x="8122936" y="1063113"/>
                </a:cubicBezTo>
                <a:cubicBezTo>
                  <a:pt x="8093850" y="1074757"/>
                  <a:pt x="8066781" y="1075350"/>
                  <a:pt x="8043658" y="1092746"/>
                </a:cubicBezTo>
                <a:cubicBezTo>
                  <a:pt x="8032157" y="1089174"/>
                  <a:pt x="8022145" y="1089998"/>
                  <a:pt x="8015351" y="1105478"/>
                </a:cubicBezTo>
                <a:cubicBezTo>
                  <a:pt x="7987544" y="1113006"/>
                  <a:pt x="7977708" y="1099152"/>
                  <a:pt x="7963145" y="1119346"/>
                </a:cubicBezTo>
                <a:cubicBezTo>
                  <a:pt x="7942622" y="1098880"/>
                  <a:pt x="7943760" y="1109516"/>
                  <a:pt x="7938145" y="1120225"/>
                </a:cubicBezTo>
                <a:lnTo>
                  <a:pt x="7937238" y="1121204"/>
                </a:lnTo>
                <a:lnTo>
                  <a:pt x="7934398" y="1118240"/>
                </a:lnTo>
                <a:lnTo>
                  <a:pt x="7918248" y="1124371"/>
                </a:lnTo>
                <a:lnTo>
                  <a:pt x="7914119" y="1127653"/>
                </a:lnTo>
                <a:cubicBezTo>
                  <a:pt x="7911201" y="1129547"/>
                  <a:pt x="7909169" y="1130331"/>
                  <a:pt x="7907658" y="1130350"/>
                </a:cubicBezTo>
                <a:lnTo>
                  <a:pt x="7907434" y="1130103"/>
                </a:lnTo>
                <a:lnTo>
                  <a:pt x="7901508" y="1133245"/>
                </a:lnTo>
                <a:cubicBezTo>
                  <a:pt x="7891644" y="1139271"/>
                  <a:pt x="7882185" y="1145815"/>
                  <a:pt x="7873287" y="1152609"/>
                </a:cubicBezTo>
                <a:cubicBezTo>
                  <a:pt x="7864672" y="1141906"/>
                  <a:pt x="7845199" y="1159242"/>
                  <a:pt x="7834833" y="1153868"/>
                </a:cubicBezTo>
                <a:lnTo>
                  <a:pt x="7828661" y="1139994"/>
                </a:lnTo>
                <a:lnTo>
                  <a:pt x="7823966" y="1143178"/>
                </a:lnTo>
                <a:lnTo>
                  <a:pt x="7815078" y="1151776"/>
                </a:lnTo>
                <a:cubicBezTo>
                  <a:pt x="7813692" y="1152943"/>
                  <a:pt x="7812687" y="1153116"/>
                  <a:pt x="7812026" y="1151522"/>
                </a:cubicBezTo>
                <a:cubicBezTo>
                  <a:pt x="7806555" y="1153054"/>
                  <a:pt x="7788673" y="1159989"/>
                  <a:pt x="7782249" y="1160970"/>
                </a:cubicBezTo>
                <a:lnTo>
                  <a:pt x="7773476" y="1157414"/>
                </a:lnTo>
                <a:lnTo>
                  <a:pt x="7769600" y="1157365"/>
                </a:lnTo>
                <a:lnTo>
                  <a:pt x="7752631" y="1172815"/>
                </a:lnTo>
                <a:lnTo>
                  <a:pt x="7739392" y="1192062"/>
                </a:lnTo>
                <a:lnTo>
                  <a:pt x="7677677" y="1216394"/>
                </a:lnTo>
                <a:lnTo>
                  <a:pt x="7586920" y="1261888"/>
                </a:lnTo>
                <a:cubicBezTo>
                  <a:pt x="7556723" y="1298911"/>
                  <a:pt x="7489187" y="1284518"/>
                  <a:pt x="7486100" y="1292563"/>
                </a:cubicBezTo>
                <a:cubicBezTo>
                  <a:pt x="7454875" y="1308356"/>
                  <a:pt x="7453335" y="1326361"/>
                  <a:pt x="7411323" y="1340732"/>
                </a:cubicBezTo>
                <a:cubicBezTo>
                  <a:pt x="7372519" y="1390006"/>
                  <a:pt x="7288617" y="1403664"/>
                  <a:pt x="7240698" y="1438832"/>
                </a:cubicBezTo>
                <a:cubicBezTo>
                  <a:pt x="7206467" y="1417136"/>
                  <a:pt x="7227555" y="1441678"/>
                  <a:pt x="7197675" y="1447530"/>
                </a:cubicBezTo>
                <a:cubicBezTo>
                  <a:pt x="7211601" y="1474927"/>
                  <a:pt x="7159483" y="1444981"/>
                  <a:pt x="7164788" y="1480293"/>
                </a:cubicBezTo>
                <a:cubicBezTo>
                  <a:pt x="7159184" y="1480240"/>
                  <a:pt x="7153584" y="1479075"/>
                  <a:pt x="7147929" y="1477641"/>
                </a:cubicBezTo>
                <a:lnTo>
                  <a:pt x="7144965" y="1476908"/>
                </a:lnTo>
                <a:lnTo>
                  <a:pt x="7134299" y="1479969"/>
                </a:lnTo>
                <a:lnTo>
                  <a:pt x="7129809" y="1473339"/>
                </a:lnTo>
                <a:lnTo>
                  <a:pt x="7112688" y="1472575"/>
                </a:lnTo>
                <a:cubicBezTo>
                  <a:pt x="7106506" y="1473449"/>
                  <a:pt x="7100123" y="1475741"/>
                  <a:pt x="7093470" y="1480300"/>
                </a:cubicBezTo>
                <a:cubicBezTo>
                  <a:pt x="7079039" y="1501274"/>
                  <a:pt x="7048991" y="1495718"/>
                  <a:pt x="7025034" y="1506934"/>
                </a:cubicBezTo>
                <a:lnTo>
                  <a:pt x="7014783" y="1515868"/>
                </a:lnTo>
                <a:lnTo>
                  <a:pt x="6979706" y="1523511"/>
                </a:lnTo>
                <a:lnTo>
                  <a:pt x="6977890" y="1525793"/>
                </a:lnTo>
                <a:cubicBezTo>
                  <a:pt x="6971996" y="1527914"/>
                  <a:pt x="6959488" y="1529941"/>
                  <a:pt x="6944339" y="1536237"/>
                </a:cubicBezTo>
                <a:lnTo>
                  <a:pt x="6886996" y="1563569"/>
                </a:lnTo>
                <a:lnTo>
                  <a:pt x="6874510" y="1558469"/>
                </a:lnTo>
                <a:lnTo>
                  <a:pt x="6871943" y="1554651"/>
                </a:lnTo>
                <a:lnTo>
                  <a:pt x="6856174" y="1562024"/>
                </a:lnTo>
                <a:lnTo>
                  <a:pt x="6842321" y="1560554"/>
                </a:lnTo>
                <a:lnTo>
                  <a:pt x="6832713" y="1569357"/>
                </a:lnTo>
                <a:lnTo>
                  <a:pt x="6816351" y="1571495"/>
                </a:lnTo>
                <a:cubicBezTo>
                  <a:pt x="6810216" y="1571510"/>
                  <a:pt x="6803310" y="1571324"/>
                  <a:pt x="6795800" y="1572010"/>
                </a:cubicBezTo>
                <a:lnTo>
                  <a:pt x="6777546" y="1568661"/>
                </a:lnTo>
                <a:lnTo>
                  <a:pt x="6751528" y="1574143"/>
                </a:lnTo>
                <a:cubicBezTo>
                  <a:pt x="6731455" y="1578562"/>
                  <a:pt x="6712054" y="1582098"/>
                  <a:pt x="6691966" y="1582255"/>
                </a:cubicBezTo>
                <a:cubicBezTo>
                  <a:pt x="6677921" y="1590738"/>
                  <a:pt x="6663787" y="1595441"/>
                  <a:pt x="6646941" y="1588471"/>
                </a:cubicBezTo>
                <a:cubicBezTo>
                  <a:pt x="6605135" y="1597971"/>
                  <a:pt x="6598373" y="1612583"/>
                  <a:pt x="6568576" y="1606488"/>
                </a:cubicBezTo>
                <a:cubicBezTo>
                  <a:pt x="6562510" y="1614734"/>
                  <a:pt x="6558067" y="1619360"/>
                  <a:pt x="6554358" y="1621701"/>
                </a:cubicBezTo>
                <a:cubicBezTo>
                  <a:pt x="6543227" y="1628727"/>
                  <a:pt x="6538724" y="1615196"/>
                  <a:pt x="6516968" y="1617195"/>
                </a:cubicBezTo>
                <a:cubicBezTo>
                  <a:pt x="6493173" y="1617368"/>
                  <a:pt x="6528193" y="1598652"/>
                  <a:pt x="6506479" y="1602227"/>
                </a:cubicBezTo>
                <a:cubicBezTo>
                  <a:pt x="6486674" y="1613929"/>
                  <a:pt x="6478484" y="1593997"/>
                  <a:pt x="6458436" y="1607332"/>
                </a:cubicBezTo>
                <a:cubicBezTo>
                  <a:pt x="6471168" y="1620800"/>
                  <a:pt x="6410323" y="1615478"/>
                  <a:pt x="6414786" y="1628815"/>
                </a:cubicBezTo>
                <a:cubicBezTo>
                  <a:pt x="6385942" y="1615041"/>
                  <a:pt x="6386569" y="1640238"/>
                  <a:pt x="6357085" y="1640846"/>
                </a:cubicBezTo>
                <a:cubicBezTo>
                  <a:pt x="6341163" y="1636809"/>
                  <a:pt x="6331497" y="1637754"/>
                  <a:pt x="6322636" y="1648213"/>
                </a:cubicBezTo>
                <a:cubicBezTo>
                  <a:pt x="6248448" y="1627802"/>
                  <a:pt x="6286748" y="1654976"/>
                  <a:pt x="6226172" y="1654676"/>
                </a:cubicBezTo>
                <a:lnTo>
                  <a:pt x="6221217" y="1654506"/>
                </a:lnTo>
                <a:lnTo>
                  <a:pt x="6204956" y="1664280"/>
                </a:lnTo>
                <a:cubicBezTo>
                  <a:pt x="6204728" y="1665114"/>
                  <a:pt x="6204498" y="1665947"/>
                  <a:pt x="6204270" y="1666782"/>
                </a:cubicBezTo>
                <a:lnTo>
                  <a:pt x="6143810" y="1661963"/>
                </a:lnTo>
                <a:lnTo>
                  <a:pt x="6136560" y="1665728"/>
                </a:lnTo>
                <a:lnTo>
                  <a:pt x="6096155" y="1656951"/>
                </a:lnTo>
                <a:lnTo>
                  <a:pt x="6075812" y="1655422"/>
                </a:lnTo>
                <a:lnTo>
                  <a:pt x="6039495" y="1649680"/>
                </a:lnTo>
                <a:lnTo>
                  <a:pt x="6036523" y="1652121"/>
                </a:lnTo>
                <a:lnTo>
                  <a:pt x="6029328" y="1649904"/>
                </a:lnTo>
                <a:lnTo>
                  <a:pt x="6024075" y="1652779"/>
                </a:lnTo>
                <a:lnTo>
                  <a:pt x="6018085" y="1652030"/>
                </a:lnTo>
                <a:cubicBezTo>
                  <a:pt x="6006658" y="1653831"/>
                  <a:pt x="5968194" y="1662035"/>
                  <a:pt x="5955513" y="1663584"/>
                </a:cubicBezTo>
                <a:lnTo>
                  <a:pt x="5941996" y="1661326"/>
                </a:lnTo>
                <a:lnTo>
                  <a:pt x="5931789" y="1669915"/>
                </a:lnTo>
                <a:lnTo>
                  <a:pt x="5888686" y="1672175"/>
                </a:lnTo>
                <a:lnTo>
                  <a:pt x="5873794" y="1665454"/>
                </a:lnTo>
                <a:lnTo>
                  <a:pt x="5860022" y="1660635"/>
                </a:lnTo>
                <a:lnTo>
                  <a:pt x="5858237" y="1660649"/>
                </a:lnTo>
                <a:lnTo>
                  <a:pt x="5840319" y="1660798"/>
                </a:lnTo>
                <a:lnTo>
                  <a:pt x="5806984" y="1661075"/>
                </a:lnTo>
                <a:cubicBezTo>
                  <a:pt x="5785708" y="1661533"/>
                  <a:pt x="5764126" y="1662974"/>
                  <a:pt x="5742351" y="1667489"/>
                </a:cubicBezTo>
                <a:cubicBezTo>
                  <a:pt x="5659069" y="1645168"/>
                  <a:pt x="5615134" y="1706361"/>
                  <a:pt x="5521171" y="1671626"/>
                </a:cubicBezTo>
                <a:cubicBezTo>
                  <a:pt x="5491803" y="1671296"/>
                  <a:pt x="5498089" y="1662666"/>
                  <a:pt x="5457384" y="1683952"/>
                </a:cubicBezTo>
                <a:cubicBezTo>
                  <a:pt x="5356959" y="1699287"/>
                  <a:pt x="5078905" y="1774579"/>
                  <a:pt x="4950070" y="1748401"/>
                </a:cubicBezTo>
                <a:cubicBezTo>
                  <a:pt x="4918276" y="1752255"/>
                  <a:pt x="4891043" y="1756936"/>
                  <a:pt x="4872172" y="1757222"/>
                </a:cubicBezTo>
                <a:lnTo>
                  <a:pt x="4809524" y="1761033"/>
                </a:lnTo>
                <a:cubicBezTo>
                  <a:pt x="4791324" y="1772975"/>
                  <a:pt x="4777258" y="1754591"/>
                  <a:pt x="4759058" y="1766533"/>
                </a:cubicBezTo>
                <a:cubicBezTo>
                  <a:pt x="4747481" y="1770744"/>
                  <a:pt x="4734604" y="1772921"/>
                  <a:pt x="4719749" y="1771811"/>
                </a:cubicBezTo>
                <a:cubicBezTo>
                  <a:pt x="4671168" y="1780243"/>
                  <a:pt x="4634134" y="1775931"/>
                  <a:pt x="4568686" y="1786141"/>
                </a:cubicBezTo>
                <a:cubicBezTo>
                  <a:pt x="4544667" y="1777910"/>
                  <a:pt x="4432547" y="1778168"/>
                  <a:pt x="4418751" y="1796932"/>
                </a:cubicBezTo>
                <a:cubicBezTo>
                  <a:pt x="4403360" y="1801488"/>
                  <a:pt x="4385278" y="1795746"/>
                  <a:pt x="4378377" y="1815528"/>
                </a:cubicBezTo>
                <a:cubicBezTo>
                  <a:pt x="4366870" y="1839461"/>
                  <a:pt x="4337372" y="1814003"/>
                  <a:pt x="4320575" y="1832722"/>
                </a:cubicBezTo>
                <a:cubicBezTo>
                  <a:pt x="4277898" y="1857053"/>
                  <a:pt x="4243945" y="1846759"/>
                  <a:pt x="4211935" y="1860177"/>
                </a:cubicBezTo>
                <a:cubicBezTo>
                  <a:pt x="4181519" y="1859584"/>
                  <a:pt x="4171342" y="1859762"/>
                  <a:pt x="4101228" y="1868717"/>
                </a:cubicBezTo>
                <a:cubicBezTo>
                  <a:pt x="4080159" y="1876188"/>
                  <a:pt x="4039427" y="1877381"/>
                  <a:pt x="3973223" y="1881015"/>
                </a:cubicBezTo>
                <a:cubicBezTo>
                  <a:pt x="3971330" y="1884974"/>
                  <a:pt x="3952843" y="1879225"/>
                  <a:pt x="3900992" y="1880603"/>
                </a:cubicBezTo>
                <a:cubicBezTo>
                  <a:pt x="3849141" y="1881981"/>
                  <a:pt x="3740060" y="1895686"/>
                  <a:pt x="3662119" y="1889285"/>
                </a:cubicBezTo>
                <a:cubicBezTo>
                  <a:pt x="3565155" y="1881322"/>
                  <a:pt x="3613412" y="1915150"/>
                  <a:pt x="3496919" y="1873180"/>
                </a:cubicBezTo>
                <a:cubicBezTo>
                  <a:pt x="3488062" y="1895719"/>
                  <a:pt x="3474293" y="1876288"/>
                  <a:pt x="3449433" y="1889681"/>
                </a:cubicBezTo>
                <a:cubicBezTo>
                  <a:pt x="3406553" y="1891629"/>
                  <a:pt x="3413217" y="1897797"/>
                  <a:pt x="3369766" y="1916653"/>
                </a:cubicBezTo>
                <a:cubicBezTo>
                  <a:pt x="3338805" y="1929531"/>
                  <a:pt x="3289487" y="1928617"/>
                  <a:pt x="3269672" y="1938036"/>
                </a:cubicBezTo>
                <a:lnTo>
                  <a:pt x="3224897" y="1943733"/>
                </a:lnTo>
                <a:cubicBezTo>
                  <a:pt x="3188693" y="1949271"/>
                  <a:pt x="3178540" y="1909145"/>
                  <a:pt x="3161463" y="1946591"/>
                </a:cubicBezTo>
                <a:lnTo>
                  <a:pt x="3112044" y="1935614"/>
                </a:lnTo>
                <a:lnTo>
                  <a:pt x="3069716" y="1930463"/>
                </a:lnTo>
                <a:cubicBezTo>
                  <a:pt x="3049937" y="1924285"/>
                  <a:pt x="3047816" y="1925644"/>
                  <a:pt x="3005773" y="1915878"/>
                </a:cubicBezTo>
                <a:cubicBezTo>
                  <a:pt x="2978838" y="1921092"/>
                  <a:pt x="2967972" y="1927319"/>
                  <a:pt x="2897201" y="1926772"/>
                </a:cubicBezTo>
                <a:lnTo>
                  <a:pt x="2783891" y="1931749"/>
                </a:lnTo>
                <a:cubicBezTo>
                  <a:pt x="2753098" y="1932794"/>
                  <a:pt x="2731621" y="1915151"/>
                  <a:pt x="2712447" y="1933044"/>
                </a:cubicBezTo>
                <a:cubicBezTo>
                  <a:pt x="2621923" y="1990472"/>
                  <a:pt x="2637976" y="1949546"/>
                  <a:pt x="2560151" y="1963609"/>
                </a:cubicBezTo>
                <a:cubicBezTo>
                  <a:pt x="2472084" y="1973456"/>
                  <a:pt x="2423631" y="1962133"/>
                  <a:pt x="2367221" y="1971884"/>
                </a:cubicBezTo>
                <a:cubicBezTo>
                  <a:pt x="2355331" y="1950582"/>
                  <a:pt x="2295649" y="1950006"/>
                  <a:pt x="2272130" y="1961162"/>
                </a:cubicBezTo>
                <a:cubicBezTo>
                  <a:pt x="2229336" y="1964326"/>
                  <a:pt x="2232627" y="1943953"/>
                  <a:pt x="2189404" y="1978172"/>
                </a:cubicBezTo>
                <a:cubicBezTo>
                  <a:pt x="2153824" y="1968017"/>
                  <a:pt x="2114605" y="1969166"/>
                  <a:pt x="2077704" y="1965002"/>
                </a:cubicBezTo>
                <a:cubicBezTo>
                  <a:pt x="2053064" y="1962036"/>
                  <a:pt x="2051584" y="1971011"/>
                  <a:pt x="2033299" y="1969042"/>
                </a:cubicBezTo>
                <a:cubicBezTo>
                  <a:pt x="2015014" y="1967073"/>
                  <a:pt x="1998956" y="1958903"/>
                  <a:pt x="1967996" y="1953187"/>
                </a:cubicBezTo>
                <a:cubicBezTo>
                  <a:pt x="1924117" y="1970917"/>
                  <a:pt x="1915668" y="1940297"/>
                  <a:pt x="1855805" y="1926082"/>
                </a:cubicBezTo>
                <a:cubicBezTo>
                  <a:pt x="1830663" y="1943732"/>
                  <a:pt x="1810564" y="1935694"/>
                  <a:pt x="1790957" y="1919460"/>
                </a:cubicBezTo>
                <a:cubicBezTo>
                  <a:pt x="1732588" y="1924884"/>
                  <a:pt x="1679506" y="1900619"/>
                  <a:pt x="1613978" y="1891581"/>
                </a:cubicBezTo>
                <a:cubicBezTo>
                  <a:pt x="1542961" y="1912227"/>
                  <a:pt x="1506863" y="1865666"/>
                  <a:pt x="1436831" y="1856201"/>
                </a:cubicBezTo>
                <a:cubicBezTo>
                  <a:pt x="1409149" y="1862955"/>
                  <a:pt x="1416370" y="1829853"/>
                  <a:pt x="1357365" y="1832140"/>
                </a:cubicBezTo>
                <a:cubicBezTo>
                  <a:pt x="1285880" y="1811785"/>
                  <a:pt x="1273193" y="1786872"/>
                  <a:pt x="1232341" y="1785942"/>
                </a:cubicBezTo>
                <a:cubicBezTo>
                  <a:pt x="1223903" y="1792798"/>
                  <a:pt x="1160576" y="1793911"/>
                  <a:pt x="1162595" y="1784330"/>
                </a:cubicBezTo>
                <a:cubicBezTo>
                  <a:pt x="1153167" y="1787110"/>
                  <a:pt x="1122206" y="1805077"/>
                  <a:pt x="1120257" y="1789615"/>
                </a:cubicBezTo>
                <a:cubicBezTo>
                  <a:pt x="1073149" y="1786750"/>
                  <a:pt x="1034361" y="1768718"/>
                  <a:pt x="991903" y="1786741"/>
                </a:cubicBezTo>
                <a:cubicBezTo>
                  <a:pt x="966383" y="1781126"/>
                  <a:pt x="949501" y="1800915"/>
                  <a:pt x="883960" y="1809389"/>
                </a:cubicBezTo>
                <a:cubicBezTo>
                  <a:pt x="836064" y="1808194"/>
                  <a:pt x="826980" y="1826610"/>
                  <a:pt x="766531" y="1805053"/>
                </a:cubicBezTo>
                <a:cubicBezTo>
                  <a:pt x="732778" y="1801141"/>
                  <a:pt x="694055" y="1787044"/>
                  <a:pt x="669779" y="1800537"/>
                </a:cubicBezTo>
                <a:cubicBezTo>
                  <a:pt x="645252" y="1794709"/>
                  <a:pt x="563495" y="1813232"/>
                  <a:pt x="523898" y="1811085"/>
                </a:cubicBezTo>
                <a:cubicBezTo>
                  <a:pt x="457555" y="1798530"/>
                  <a:pt x="395227" y="1824052"/>
                  <a:pt x="360251" y="1830735"/>
                </a:cubicBezTo>
                <a:cubicBezTo>
                  <a:pt x="313564" y="1825583"/>
                  <a:pt x="298281" y="1811622"/>
                  <a:pt x="255207" y="1818275"/>
                </a:cubicBezTo>
                <a:cubicBezTo>
                  <a:pt x="206572" y="1839769"/>
                  <a:pt x="160277" y="1836800"/>
                  <a:pt x="101803" y="1870647"/>
                </a:cubicBezTo>
                <a:cubicBezTo>
                  <a:pt x="85849" y="1910002"/>
                  <a:pt x="27997" y="1845258"/>
                  <a:pt x="25397" y="1888443"/>
                </a:cubicBezTo>
                <a:cubicBezTo>
                  <a:pt x="19096" y="1881154"/>
                  <a:pt x="11260" y="1878398"/>
                  <a:pt x="2370" y="1878311"/>
                </a:cubicBezTo>
                <a:lnTo>
                  <a:pt x="0" y="1878785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C6F95508-7236-4F71-F0AB-021C43E20C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4" y="609597"/>
            <a:ext cx="9392421" cy="1330841"/>
          </a:xfrm>
        </p:spPr>
        <p:txBody>
          <a:bodyPr>
            <a:normAutofit/>
          </a:bodyPr>
          <a:lstStyle/>
          <a:p>
            <a:r>
              <a:rPr lang="bg-BG" dirty="0"/>
              <a:t>Безопасност на движението по пътищата</a:t>
            </a:r>
            <a:endParaRPr lang="en-US" dirty="0"/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EB92FEC3-1E7B-C0CD-29E8-E4D443626E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7034" y="2198362"/>
            <a:ext cx="4958966" cy="3917773"/>
          </a:xfrm>
        </p:spPr>
        <p:txBody>
          <a:bodyPr>
            <a:normAutofit/>
          </a:bodyPr>
          <a:lstStyle/>
          <a:p>
            <a:r>
              <a:rPr lang="ru-RU" sz="1700" b="1" dirty="0"/>
              <a:t>        </a:t>
            </a:r>
            <a:r>
              <a:rPr lang="ru-RU" sz="1700" b="1" dirty="0" err="1"/>
              <a:t>Уважаеми</a:t>
            </a:r>
            <a:r>
              <a:rPr lang="ru-RU" sz="1700" b="1" dirty="0"/>
              <a:t> родители, </a:t>
            </a:r>
          </a:p>
          <a:p>
            <a:pPr marL="0" indent="0">
              <a:buNone/>
            </a:pPr>
            <a:r>
              <a:rPr lang="ru-RU" sz="1700" b="1" dirty="0"/>
              <a:t> </a:t>
            </a:r>
            <a:r>
              <a:rPr lang="ru-RU" sz="1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Насочваме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вашето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внимание </a:t>
            </a:r>
            <a:r>
              <a:rPr lang="ru-RU" sz="1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върху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темата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1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безопасността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движението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поради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нарастващия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брой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пътни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инциденти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lang="ru-RU" sz="1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деца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>
              <a:buNone/>
            </a:pPr>
            <a:endParaRPr lang="ru-RU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Дългосрочната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роля на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възпитанието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обучението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движението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пътищата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 </a:t>
            </a:r>
            <a:r>
              <a:rPr lang="ru-RU" sz="17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създаването</a:t>
            </a:r>
            <a:r>
              <a:rPr lang="ru-RU" sz="17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определен начин на </a:t>
            </a:r>
            <a:r>
              <a:rPr lang="ru-RU" sz="17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мислене</a:t>
            </a:r>
            <a:r>
              <a:rPr lang="ru-RU" sz="17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17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изграждане</a:t>
            </a:r>
            <a:r>
              <a:rPr lang="ru-RU" sz="17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7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културата</a:t>
            </a:r>
            <a:r>
              <a:rPr lang="ru-RU" sz="17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бита и поведение на </a:t>
            </a:r>
            <a:r>
              <a:rPr lang="ru-RU" sz="17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отделната</a:t>
            </a:r>
            <a:r>
              <a:rPr lang="ru-RU" sz="17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личност</a:t>
            </a:r>
            <a:r>
              <a:rPr lang="ru-RU" sz="17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които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осигуряват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само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личната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но и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сигурността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останалите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участници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движението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имат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отношение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към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опазване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живота и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здравето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гражданите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7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5EECEE97-5EFB-9396-C6C6-C6EF7A1532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9367" y="2428794"/>
            <a:ext cx="4788505" cy="3268154"/>
          </a:xfrm>
          <a:prstGeom prst="rect">
            <a:avLst/>
          </a:prstGeom>
        </p:spPr>
      </p:pic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9A0D773F-7A7D-4DBB-9DEA-86BB8B8F4B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5381624" y="6209414"/>
            <a:ext cx="6810375" cy="648586"/>
          </a:xfrm>
          <a:custGeom>
            <a:avLst/>
            <a:gdLst>
              <a:gd name="connsiteX0" fmla="*/ 0 w 10753706"/>
              <a:gd name="connsiteY0" fmla="*/ 0 h 1027260"/>
              <a:gd name="connsiteX1" fmla="*/ 10753706 w 10753706"/>
              <a:gd name="connsiteY1" fmla="*/ 0 h 1027260"/>
              <a:gd name="connsiteX2" fmla="*/ 10748809 w 10753706"/>
              <a:gd name="connsiteY2" fmla="*/ 2522 h 1027260"/>
              <a:gd name="connsiteX3" fmla="*/ 10725330 w 10753706"/>
              <a:gd name="connsiteY3" fmla="*/ 11977 h 1027260"/>
              <a:gd name="connsiteX4" fmla="*/ 10615423 w 10753706"/>
              <a:gd name="connsiteY4" fmla="*/ 52967 h 1027260"/>
              <a:gd name="connsiteX5" fmla="*/ 10533936 w 10753706"/>
              <a:gd name="connsiteY5" fmla="*/ 53095 h 1027260"/>
              <a:gd name="connsiteX6" fmla="*/ 10466876 w 10753706"/>
              <a:gd name="connsiteY6" fmla="*/ 45180 h 1027260"/>
              <a:gd name="connsiteX7" fmla="*/ 10355090 w 10753706"/>
              <a:gd name="connsiteY7" fmla="*/ 89741 h 1027260"/>
              <a:gd name="connsiteX8" fmla="*/ 10087145 w 10753706"/>
              <a:gd name="connsiteY8" fmla="*/ 66115 h 1027260"/>
              <a:gd name="connsiteX9" fmla="*/ 10015902 w 10753706"/>
              <a:gd name="connsiteY9" fmla="*/ 76178 h 1027260"/>
              <a:gd name="connsiteX10" fmla="*/ 9806005 w 10753706"/>
              <a:gd name="connsiteY10" fmla="*/ 102435 h 1027260"/>
              <a:gd name="connsiteX11" fmla="*/ 9602583 w 10753706"/>
              <a:gd name="connsiteY11" fmla="*/ 179170 h 1027260"/>
              <a:gd name="connsiteX12" fmla="*/ 9469719 w 10753706"/>
              <a:gd name="connsiteY12" fmla="*/ 174721 h 1027260"/>
              <a:gd name="connsiteX13" fmla="*/ 9408692 w 10753706"/>
              <a:gd name="connsiteY13" fmla="*/ 189513 h 1027260"/>
              <a:gd name="connsiteX14" fmla="*/ 9364151 w 10753706"/>
              <a:gd name="connsiteY14" fmla="*/ 194072 h 1027260"/>
              <a:gd name="connsiteX15" fmla="*/ 9337751 w 10753706"/>
              <a:gd name="connsiteY15" fmla="*/ 197579 h 1027260"/>
              <a:gd name="connsiteX16" fmla="*/ 9297166 w 10753706"/>
              <a:gd name="connsiteY16" fmla="*/ 216558 h 1027260"/>
              <a:gd name="connsiteX17" fmla="*/ 9123859 w 10753706"/>
              <a:gd name="connsiteY17" fmla="*/ 237356 h 1027260"/>
              <a:gd name="connsiteX18" fmla="*/ 8950741 w 10753706"/>
              <a:gd name="connsiteY18" fmla="*/ 238020 h 1027260"/>
              <a:gd name="connsiteX19" fmla="*/ 8718236 w 10753706"/>
              <a:gd name="connsiteY19" fmla="*/ 303148 h 1027260"/>
              <a:gd name="connsiteX20" fmla="*/ 8694011 w 10753706"/>
              <a:gd name="connsiteY20" fmla="*/ 308812 h 1027260"/>
              <a:gd name="connsiteX21" fmla="*/ 8611976 w 10753706"/>
              <a:gd name="connsiteY21" fmla="*/ 324819 h 1027260"/>
              <a:gd name="connsiteX22" fmla="*/ 8562074 w 10753706"/>
              <a:gd name="connsiteY22" fmla="*/ 337971 h 1027260"/>
              <a:gd name="connsiteX23" fmla="*/ 8501724 w 10753706"/>
              <a:gd name="connsiteY23" fmla="*/ 360865 h 1027260"/>
              <a:gd name="connsiteX24" fmla="*/ 8504489 w 10753706"/>
              <a:gd name="connsiteY24" fmla="*/ 364790 h 1027260"/>
              <a:gd name="connsiteX25" fmla="*/ 8492774 w 10753706"/>
              <a:gd name="connsiteY25" fmla="*/ 366181 h 1027260"/>
              <a:gd name="connsiteX26" fmla="*/ 8466405 w 10753706"/>
              <a:gd name="connsiteY26" fmla="*/ 368724 h 1027260"/>
              <a:gd name="connsiteX27" fmla="*/ 8427069 w 10753706"/>
              <a:gd name="connsiteY27" fmla="*/ 387211 h 1027260"/>
              <a:gd name="connsiteX28" fmla="*/ 8387766 w 10753706"/>
              <a:gd name="connsiteY28" fmla="*/ 377161 h 1027260"/>
              <a:gd name="connsiteX29" fmla="*/ 8315874 w 10753706"/>
              <a:gd name="connsiteY29" fmla="*/ 395527 h 1027260"/>
              <a:gd name="connsiteX30" fmla="*/ 8274474 w 10753706"/>
              <a:gd name="connsiteY30" fmla="*/ 405112 h 1027260"/>
              <a:gd name="connsiteX31" fmla="*/ 8234664 w 10753706"/>
              <a:gd name="connsiteY31" fmla="*/ 410219 h 1027260"/>
              <a:gd name="connsiteX32" fmla="*/ 8211268 w 10753706"/>
              <a:gd name="connsiteY32" fmla="*/ 416791 h 1027260"/>
              <a:gd name="connsiteX33" fmla="*/ 8188615 w 10753706"/>
              <a:gd name="connsiteY33" fmla="*/ 421755 h 1027260"/>
              <a:gd name="connsiteX34" fmla="*/ 8179981 w 10753706"/>
              <a:gd name="connsiteY34" fmla="*/ 420402 h 1027260"/>
              <a:gd name="connsiteX35" fmla="*/ 8179307 w 10753706"/>
              <a:gd name="connsiteY35" fmla="*/ 422516 h 1027260"/>
              <a:gd name="connsiteX36" fmla="*/ 8147929 w 10753706"/>
              <a:gd name="connsiteY36" fmla="*/ 450302 h 1027260"/>
              <a:gd name="connsiteX37" fmla="*/ 8089136 w 10753706"/>
              <a:gd name="connsiteY37" fmla="*/ 465283 h 1027260"/>
              <a:gd name="connsiteX38" fmla="*/ 8049973 w 10753706"/>
              <a:gd name="connsiteY38" fmla="*/ 454121 h 1027260"/>
              <a:gd name="connsiteX39" fmla="*/ 7965913 w 10753706"/>
              <a:gd name="connsiteY39" fmla="*/ 464415 h 1027260"/>
              <a:gd name="connsiteX40" fmla="*/ 7945093 w 10753706"/>
              <a:gd name="connsiteY40" fmla="*/ 464798 h 1027260"/>
              <a:gd name="connsiteX41" fmla="*/ 7935335 w 10753706"/>
              <a:gd name="connsiteY41" fmla="*/ 462442 h 1027260"/>
              <a:gd name="connsiteX42" fmla="*/ 7904779 w 10753706"/>
              <a:gd name="connsiteY42" fmla="*/ 471429 h 1027260"/>
              <a:gd name="connsiteX43" fmla="*/ 7855604 w 10753706"/>
              <a:gd name="connsiteY43" fmla="*/ 480199 h 1027260"/>
              <a:gd name="connsiteX44" fmla="*/ 7832630 w 10753706"/>
              <a:gd name="connsiteY44" fmla="*/ 485371 h 1027260"/>
              <a:gd name="connsiteX45" fmla="*/ 7812438 w 10753706"/>
              <a:gd name="connsiteY45" fmla="*/ 485391 h 1027260"/>
              <a:gd name="connsiteX46" fmla="*/ 7701399 w 10753706"/>
              <a:gd name="connsiteY46" fmla="*/ 495197 h 1027260"/>
              <a:gd name="connsiteX47" fmla="*/ 7674778 w 10753706"/>
              <a:gd name="connsiteY47" fmla="*/ 494723 h 1027260"/>
              <a:gd name="connsiteX48" fmla="*/ 7660445 w 10753706"/>
              <a:gd name="connsiteY48" fmla="*/ 490194 h 1027260"/>
              <a:gd name="connsiteX49" fmla="*/ 7651781 w 10753706"/>
              <a:gd name="connsiteY49" fmla="*/ 493084 h 1027260"/>
              <a:gd name="connsiteX50" fmla="*/ 7584807 w 10753706"/>
              <a:gd name="connsiteY50" fmla="*/ 499490 h 1027260"/>
              <a:gd name="connsiteX51" fmla="*/ 7541324 w 10753706"/>
              <a:gd name="connsiteY51" fmla="*/ 504184 h 1027260"/>
              <a:gd name="connsiteX52" fmla="*/ 7541756 w 10753706"/>
              <a:gd name="connsiteY52" fmla="*/ 512184 h 1027260"/>
              <a:gd name="connsiteX53" fmla="*/ 7503906 w 10753706"/>
              <a:gd name="connsiteY53" fmla="*/ 518551 h 1027260"/>
              <a:gd name="connsiteX54" fmla="*/ 7460411 w 10753706"/>
              <a:gd name="connsiteY54" fmla="*/ 517415 h 1027260"/>
              <a:gd name="connsiteX55" fmla="*/ 7460116 w 10753706"/>
              <a:gd name="connsiteY55" fmla="*/ 517548 h 1027260"/>
              <a:gd name="connsiteX56" fmla="*/ 7297810 w 10753706"/>
              <a:gd name="connsiteY56" fmla="*/ 563947 h 1027260"/>
              <a:gd name="connsiteX57" fmla="*/ 6946388 w 10753706"/>
              <a:gd name="connsiteY57" fmla="*/ 665244 h 1027260"/>
              <a:gd name="connsiteX58" fmla="*/ 6741704 w 10753706"/>
              <a:gd name="connsiteY58" fmla="*/ 679365 h 1027260"/>
              <a:gd name="connsiteX59" fmla="*/ 6624680 w 10753706"/>
              <a:gd name="connsiteY59" fmla="*/ 677674 h 1027260"/>
              <a:gd name="connsiteX60" fmla="*/ 6605700 w 10753706"/>
              <a:gd name="connsiteY60" fmla="*/ 683566 h 1027260"/>
              <a:gd name="connsiteX61" fmla="*/ 6576922 w 10753706"/>
              <a:gd name="connsiteY61" fmla="*/ 683030 h 1027260"/>
              <a:gd name="connsiteX62" fmla="*/ 6405123 w 10753706"/>
              <a:gd name="connsiteY62" fmla="*/ 721946 h 1027260"/>
              <a:gd name="connsiteX63" fmla="*/ 6368938 w 10753706"/>
              <a:gd name="connsiteY63" fmla="*/ 717341 h 1027260"/>
              <a:gd name="connsiteX64" fmla="*/ 6295102 w 10753706"/>
              <a:gd name="connsiteY64" fmla="*/ 729508 h 1027260"/>
              <a:gd name="connsiteX65" fmla="*/ 6202084 w 10753706"/>
              <a:gd name="connsiteY65" fmla="*/ 767091 h 1027260"/>
              <a:gd name="connsiteX66" fmla="*/ 6067157 w 10753706"/>
              <a:gd name="connsiteY66" fmla="*/ 790339 h 1027260"/>
              <a:gd name="connsiteX67" fmla="*/ 6061443 w 10753706"/>
              <a:gd name="connsiteY67" fmla="*/ 796151 h 1027260"/>
              <a:gd name="connsiteX68" fmla="*/ 6051406 w 10753706"/>
              <a:gd name="connsiteY68" fmla="*/ 800684 h 1027260"/>
              <a:gd name="connsiteX69" fmla="*/ 6049097 w 10753706"/>
              <a:gd name="connsiteY69" fmla="*/ 800636 h 1027260"/>
              <a:gd name="connsiteX70" fmla="*/ 6034222 w 10753706"/>
              <a:gd name="connsiteY70" fmla="*/ 804110 h 1027260"/>
              <a:gd name="connsiteX71" fmla="*/ 6033121 w 10753706"/>
              <a:gd name="connsiteY71" fmla="*/ 806078 h 1027260"/>
              <a:gd name="connsiteX72" fmla="*/ 6023593 w 10753706"/>
              <a:gd name="connsiteY72" fmla="*/ 808842 h 1027260"/>
              <a:gd name="connsiteX73" fmla="*/ 6006639 w 10753706"/>
              <a:gd name="connsiteY73" fmla="*/ 815304 h 1027260"/>
              <a:gd name="connsiteX74" fmla="*/ 6001762 w 10753706"/>
              <a:gd name="connsiteY74" fmla="*/ 815557 h 1027260"/>
              <a:gd name="connsiteX75" fmla="*/ 5973534 w 10753706"/>
              <a:gd name="connsiteY75" fmla="*/ 823815 h 1027260"/>
              <a:gd name="connsiteX76" fmla="*/ 5972336 w 10753706"/>
              <a:gd name="connsiteY76" fmla="*/ 823476 h 1027260"/>
              <a:gd name="connsiteX77" fmla="*/ 5960841 w 10753706"/>
              <a:gd name="connsiteY77" fmla="*/ 823819 h 1027260"/>
              <a:gd name="connsiteX78" fmla="*/ 5940719 w 10753706"/>
              <a:gd name="connsiteY78" fmla="*/ 825514 h 1027260"/>
              <a:gd name="connsiteX79" fmla="*/ 5884298 w 10753706"/>
              <a:gd name="connsiteY79" fmla="*/ 823806 h 1027260"/>
              <a:gd name="connsiteX80" fmla="*/ 5854779 w 10753706"/>
              <a:gd name="connsiteY80" fmla="*/ 832365 h 1027260"/>
              <a:gd name="connsiteX81" fmla="*/ 5848382 w 10753706"/>
              <a:gd name="connsiteY81" fmla="*/ 833844 h 1027260"/>
              <a:gd name="connsiteX82" fmla="*/ 5848066 w 10753706"/>
              <a:gd name="connsiteY82" fmla="*/ 833772 h 1027260"/>
              <a:gd name="connsiteX83" fmla="*/ 5840944 w 10753706"/>
              <a:gd name="connsiteY83" fmla="*/ 835132 h 1027260"/>
              <a:gd name="connsiteX84" fmla="*/ 5836719 w 10753706"/>
              <a:gd name="connsiteY84" fmla="*/ 836539 h 1027260"/>
              <a:gd name="connsiteX85" fmla="*/ 5824311 w 10753706"/>
              <a:gd name="connsiteY85" fmla="*/ 839408 h 1027260"/>
              <a:gd name="connsiteX86" fmla="*/ 5818788 w 10753706"/>
              <a:gd name="connsiteY86" fmla="*/ 839727 h 1027260"/>
              <a:gd name="connsiteX87" fmla="*/ 5763953 w 10753706"/>
              <a:gd name="connsiteY87" fmla="*/ 834282 h 1027260"/>
              <a:gd name="connsiteX88" fmla="*/ 5667748 w 10753706"/>
              <a:gd name="connsiteY88" fmla="*/ 840211 h 1027260"/>
              <a:gd name="connsiteX89" fmla="*/ 5573108 w 10753706"/>
              <a:gd name="connsiteY89" fmla="*/ 847611 h 1027260"/>
              <a:gd name="connsiteX90" fmla="*/ 5539137 w 10753706"/>
              <a:gd name="connsiteY90" fmla="*/ 851033 h 1027260"/>
              <a:gd name="connsiteX91" fmla="*/ 5510651 w 10753706"/>
              <a:gd name="connsiteY91" fmla="*/ 844215 h 1027260"/>
              <a:gd name="connsiteX92" fmla="*/ 5457331 w 10753706"/>
              <a:gd name="connsiteY92" fmla="*/ 839159 h 1027260"/>
              <a:gd name="connsiteX93" fmla="*/ 5410613 w 10753706"/>
              <a:gd name="connsiteY93" fmla="*/ 834358 h 1027260"/>
              <a:gd name="connsiteX94" fmla="*/ 5370040 w 10753706"/>
              <a:gd name="connsiteY94" fmla="*/ 862127 h 1027260"/>
              <a:gd name="connsiteX95" fmla="*/ 5318778 w 10753706"/>
              <a:gd name="connsiteY95" fmla="*/ 855310 h 1027260"/>
              <a:gd name="connsiteX96" fmla="*/ 5298645 w 10753706"/>
              <a:gd name="connsiteY96" fmla="*/ 855171 h 1027260"/>
              <a:gd name="connsiteX97" fmla="*/ 5253828 w 10753706"/>
              <a:gd name="connsiteY97" fmla="*/ 859670 h 1027260"/>
              <a:gd name="connsiteX98" fmla="*/ 5216955 w 10753706"/>
              <a:gd name="connsiteY98" fmla="*/ 866245 h 1027260"/>
              <a:gd name="connsiteX99" fmla="*/ 5214344 w 10753706"/>
              <a:gd name="connsiteY99" fmla="*/ 868102 h 1027260"/>
              <a:gd name="connsiteX100" fmla="*/ 5195561 w 10753706"/>
              <a:gd name="connsiteY100" fmla="*/ 869949 h 1027260"/>
              <a:gd name="connsiteX101" fmla="*/ 5182555 w 10753706"/>
              <a:gd name="connsiteY101" fmla="*/ 873542 h 1027260"/>
              <a:gd name="connsiteX102" fmla="*/ 5172552 w 10753706"/>
              <a:gd name="connsiteY102" fmla="*/ 878801 h 1027260"/>
              <a:gd name="connsiteX103" fmla="*/ 5027993 w 10753706"/>
              <a:gd name="connsiteY103" fmla="*/ 889666 h 1027260"/>
              <a:gd name="connsiteX104" fmla="*/ 4939844 w 10753706"/>
              <a:gd name="connsiteY104" fmla="*/ 934802 h 1027260"/>
              <a:gd name="connsiteX105" fmla="*/ 4792576 w 10753706"/>
              <a:gd name="connsiteY105" fmla="*/ 934820 h 1027260"/>
              <a:gd name="connsiteX106" fmla="*/ 4602423 w 10753706"/>
              <a:gd name="connsiteY106" fmla="*/ 958063 h 1027260"/>
              <a:gd name="connsiteX107" fmla="*/ 4290656 w 10753706"/>
              <a:gd name="connsiteY107" fmla="*/ 969152 h 1027260"/>
              <a:gd name="connsiteX108" fmla="*/ 3952334 w 10753706"/>
              <a:gd name="connsiteY108" fmla="*/ 954043 h 1027260"/>
              <a:gd name="connsiteX109" fmla="*/ 3858560 w 10753706"/>
              <a:gd name="connsiteY109" fmla="*/ 948781 h 1027260"/>
              <a:gd name="connsiteX110" fmla="*/ 3846597 w 10753706"/>
              <a:gd name="connsiteY110" fmla="*/ 948382 h 1027260"/>
              <a:gd name="connsiteX111" fmla="*/ 3736044 w 10753706"/>
              <a:gd name="connsiteY111" fmla="*/ 947759 h 1027260"/>
              <a:gd name="connsiteX112" fmla="*/ 3713136 w 10753706"/>
              <a:gd name="connsiteY112" fmla="*/ 946963 h 1027260"/>
              <a:gd name="connsiteX113" fmla="*/ 3695939 w 10753706"/>
              <a:gd name="connsiteY113" fmla="*/ 943639 h 1027260"/>
              <a:gd name="connsiteX114" fmla="*/ 3694125 w 10753706"/>
              <a:gd name="connsiteY114" fmla="*/ 940567 h 1027260"/>
              <a:gd name="connsiteX115" fmla="*/ 3681925 w 10753706"/>
              <a:gd name="connsiteY115" fmla="*/ 939706 h 1027260"/>
              <a:gd name="connsiteX116" fmla="*/ 3679204 w 10753706"/>
              <a:gd name="connsiteY116" fmla="*/ 938926 h 1027260"/>
              <a:gd name="connsiteX117" fmla="*/ 3615656 w 10753706"/>
              <a:gd name="connsiteY117" fmla="*/ 940320 h 1027260"/>
              <a:gd name="connsiteX118" fmla="*/ 3567983 w 10753706"/>
              <a:gd name="connsiteY118" fmla="*/ 935596 h 1027260"/>
              <a:gd name="connsiteX119" fmla="*/ 3422423 w 10753706"/>
              <a:gd name="connsiteY119" fmla="*/ 932129 h 1027260"/>
              <a:gd name="connsiteX120" fmla="*/ 3310925 w 10753706"/>
              <a:gd name="connsiteY120" fmla="*/ 911072 h 1027260"/>
              <a:gd name="connsiteX121" fmla="*/ 3139421 w 10753706"/>
              <a:gd name="connsiteY121" fmla="*/ 934151 h 1027260"/>
              <a:gd name="connsiteX122" fmla="*/ 2996922 w 10753706"/>
              <a:gd name="connsiteY122" fmla="*/ 927537 h 1027260"/>
              <a:gd name="connsiteX123" fmla="*/ 2982785 w 10753706"/>
              <a:gd name="connsiteY123" fmla="*/ 931453 h 1027260"/>
              <a:gd name="connsiteX124" fmla="*/ 2967478 w 10753706"/>
              <a:gd name="connsiteY124" fmla="*/ 933397 h 1027260"/>
              <a:gd name="connsiteX125" fmla="*/ 2948552 w 10753706"/>
              <a:gd name="connsiteY125" fmla="*/ 932961 h 1027260"/>
              <a:gd name="connsiteX126" fmla="*/ 2944404 w 10753706"/>
              <a:gd name="connsiteY126" fmla="*/ 934452 h 1027260"/>
              <a:gd name="connsiteX127" fmla="*/ 2908608 w 10753706"/>
              <a:gd name="connsiteY127" fmla="*/ 937205 h 1027260"/>
              <a:gd name="connsiteX128" fmla="*/ 2904443 w 10753706"/>
              <a:gd name="connsiteY128" fmla="*/ 936455 h 1027260"/>
              <a:gd name="connsiteX129" fmla="*/ 2868935 w 10753706"/>
              <a:gd name="connsiteY129" fmla="*/ 938022 h 1027260"/>
              <a:gd name="connsiteX130" fmla="*/ 2868586 w 10753706"/>
              <a:gd name="connsiteY130" fmla="*/ 937487 h 1027260"/>
              <a:gd name="connsiteX131" fmla="*/ 2859191 w 10753706"/>
              <a:gd name="connsiteY131" fmla="*/ 935503 h 1027260"/>
              <a:gd name="connsiteX132" fmla="*/ 2840915 w 10753706"/>
              <a:gd name="connsiteY132" fmla="*/ 932977 h 1027260"/>
              <a:gd name="connsiteX133" fmla="*/ 2763509 w 10753706"/>
              <a:gd name="connsiteY133" fmla="*/ 921850 h 1027260"/>
              <a:gd name="connsiteX134" fmla="*/ 2756121 w 10753706"/>
              <a:gd name="connsiteY134" fmla="*/ 921864 h 1027260"/>
              <a:gd name="connsiteX135" fmla="*/ 2755998 w 10753706"/>
              <a:gd name="connsiteY135" fmla="*/ 921739 h 1027260"/>
              <a:gd name="connsiteX136" fmla="*/ 2748255 w 10753706"/>
              <a:gd name="connsiteY136" fmla="*/ 921505 h 1027260"/>
              <a:gd name="connsiteX137" fmla="*/ 2694601 w 10753706"/>
              <a:gd name="connsiteY137" fmla="*/ 915575 h 1027260"/>
              <a:gd name="connsiteX138" fmla="*/ 2635357 w 10753706"/>
              <a:gd name="connsiteY138" fmla="*/ 910976 h 1027260"/>
              <a:gd name="connsiteX139" fmla="*/ 2601047 w 10753706"/>
              <a:gd name="connsiteY139" fmla="*/ 910263 h 1027260"/>
              <a:gd name="connsiteX140" fmla="*/ 2507482 w 10753706"/>
              <a:gd name="connsiteY140" fmla="*/ 906211 h 1027260"/>
              <a:gd name="connsiteX141" fmla="*/ 2413884 w 10753706"/>
              <a:gd name="connsiteY141" fmla="*/ 900545 h 1027260"/>
              <a:gd name="connsiteX142" fmla="*/ 2368912 w 10753706"/>
              <a:gd name="connsiteY142" fmla="*/ 888755 h 1027260"/>
              <a:gd name="connsiteX143" fmla="*/ 2349490 w 10753706"/>
              <a:gd name="connsiteY143" fmla="*/ 889719 h 1027260"/>
              <a:gd name="connsiteX144" fmla="*/ 2344290 w 10753706"/>
              <a:gd name="connsiteY144" fmla="*/ 890584 h 1027260"/>
              <a:gd name="connsiteX145" fmla="*/ 2336488 w 10753706"/>
              <a:gd name="connsiteY145" fmla="*/ 891058 h 1027260"/>
              <a:gd name="connsiteX146" fmla="*/ 2329015 w 10753706"/>
              <a:gd name="connsiteY146" fmla="*/ 891627 h 1027260"/>
              <a:gd name="connsiteX147" fmla="*/ 2293898 w 10753706"/>
              <a:gd name="connsiteY147" fmla="*/ 896431 h 1027260"/>
              <a:gd name="connsiteX148" fmla="*/ 2243927 w 10753706"/>
              <a:gd name="connsiteY148" fmla="*/ 888076 h 1027260"/>
              <a:gd name="connsiteX149" fmla="*/ 2223920 w 10753706"/>
              <a:gd name="connsiteY149" fmla="*/ 887331 h 1027260"/>
              <a:gd name="connsiteX150" fmla="*/ 2213081 w 10753706"/>
              <a:gd name="connsiteY150" fmla="*/ 886302 h 1027260"/>
              <a:gd name="connsiteX151" fmla="*/ 2212307 w 10753706"/>
              <a:gd name="connsiteY151" fmla="*/ 885829 h 1027260"/>
              <a:gd name="connsiteX152" fmla="*/ 2152321 w 10753706"/>
              <a:gd name="connsiteY152" fmla="*/ 894418 h 1027260"/>
              <a:gd name="connsiteX153" fmla="*/ 2140985 w 10753706"/>
              <a:gd name="connsiteY153" fmla="*/ 895968 h 1027260"/>
              <a:gd name="connsiteX154" fmla="*/ 2121210 w 10753706"/>
              <a:gd name="connsiteY154" fmla="*/ 899354 h 1027260"/>
              <a:gd name="connsiteX155" fmla="*/ 2119146 w 10753706"/>
              <a:gd name="connsiteY155" fmla="*/ 899033 h 1027260"/>
              <a:gd name="connsiteX156" fmla="*/ 2105666 w 10753706"/>
              <a:gd name="connsiteY156" fmla="*/ 902240 h 1027260"/>
              <a:gd name="connsiteX157" fmla="*/ 2094924 w 10753706"/>
              <a:gd name="connsiteY157" fmla="*/ 907203 h 1027260"/>
              <a:gd name="connsiteX158" fmla="*/ 1949478 w 10753706"/>
              <a:gd name="connsiteY158" fmla="*/ 913748 h 1027260"/>
              <a:gd name="connsiteX159" fmla="*/ 1749684 w 10753706"/>
              <a:gd name="connsiteY159" fmla="*/ 942223 h 1027260"/>
              <a:gd name="connsiteX160" fmla="*/ 1585576 w 10753706"/>
              <a:gd name="connsiteY160" fmla="*/ 954170 h 1027260"/>
              <a:gd name="connsiteX161" fmla="*/ 1476250 w 10753706"/>
              <a:gd name="connsiteY161" fmla="*/ 950653 h 1027260"/>
              <a:gd name="connsiteX162" fmla="*/ 1433927 w 10753706"/>
              <a:gd name="connsiteY162" fmla="*/ 959926 h 1027260"/>
              <a:gd name="connsiteX163" fmla="*/ 1414893 w 10753706"/>
              <a:gd name="connsiteY163" fmla="*/ 957671 h 1027260"/>
              <a:gd name="connsiteX164" fmla="*/ 1411585 w 10753706"/>
              <a:gd name="connsiteY164" fmla="*/ 957179 h 1027260"/>
              <a:gd name="connsiteX165" fmla="*/ 1398896 w 10753706"/>
              <a:gd name="connsiteY165" fmla="*/ 957460 h 1027260"/>
              <a:gd name="connsiteX166" fmla="*/ 1394632 w 10753706"/>
              <a:gd name="connsiteY166" fmla="*/ 954725 h 1027260"/>
              <a:gd name="connsiteX167" fmla="*/ 1375043 w 10753706"/>
              <a:gd name="connsiteY167" fmla="*/ 953132 h 1027260"/>
              <a:gd name="connsiteX168" fmla="*/ 1351876 w 10753706"/>
              <a:gd name="connsiteY168" fmla="*/ 954436 h 1027260"/>
              <a:gd name="connsiteX169" fmla="*/ 1242676 w 10753706"/>
              <a:gd name="connsiteY169" fmla="*/ 963767 h 1027260"/>
              <a:gd name="connsiteX170" fmla="*/ 1205993 w 10753706"/>
              <a:gd name="connsiteY170" fmla="*/ 974080 h 1027260"/>
              <a:gd name="connsiteX171" fmla="*/ 1052221 w 10753706"/>
              <a:gd name="connsiteY171" fmla="*/ 963954 h 1027260"/>
              <a:gd name="connsiteX172" fmla="*/ 968270 w 10753706"/>
              <a:gd name="connsiteY172" fmla="*/ 964761 h 1027260"/>
              <a:gd name="connsiteX173" fmla="*/ 874493 w 10753706"/>
              <a:gd name="connsiteY173" fmla="*/ 998122 h 1027260"/>
              <a:gd name="connsiteX174" fmla="*/ 814411 w 10753706"/>
              <a:gd name="connsiteY174" fmla="*/ 1007391 h 1027260"/>
              <a:gd name="connsiteX175" fmla="*/ 688604 w 10753706"/>
              <a:gd name="connsiteY175" fmla="*/ 1015631 h 1027260"/>
              <a:gd name="connsiteX176" fmla="*/ 618171 w 10753706"/>
              <a:gd name="connsiteY176" fmla="*/ 1027260 h 1027260"/>
              <a:gd name="connsiteX177" fmla="*/ 570379 w 10753706"/>
              <a:gd name="connsiteY177" fmla="*/ 1023487 h 1027260"/>
              <a:gd name="connsiteX178" fmla="*/ 482519 w 10753706"/>
              <a:gd name="connsiteY178" fmla="*/ 1002108 h 1027260"/>
              <a:gd name="connsiteX179" fmla="*/ 475319 w 10753706"/>
              <a:gd name="connsiteY179" fmla="*/ 1009922 h 1027260"/>
              <a:gd name="connsiteX180" fmla="*/ 431104 w 10753706"/>
              <a:gd name="connsiteY180" fmla="*/ 1009317 h 1027260"/>
              <a:gd name="connsiteX181" fmla="*/ 363782 w 10753706"/>
              <a:gd name="connsiteY181" fmla="*/ 1007585 h 1027260"/>
              <a:gd name="connsiteX182" fmla="*/ 325533 w 10753706"/>
              <a:gd name="connsiteY182" fmla="*/ 1008502 h 1027260"/>
              <a:gd name="connsiteX183" fmla="*/ 220429 w 10753706"/>
              <a:gd name="connsiteY183" fmla="*/ 1008927 h 1027260"/>
              <a:gd name="connsiteX184" fmla="*/ 114676 w 10753706"/>
              <a:gd name="connsiteY184" fmla="*/ 1007765 h 1027260"/>
              <a:gd name="connsiteX185" fmla="*/ 13470 w 10753706"/>
              <a:gd name="connsiteY185" fmla="*/ 998544 h 1027260"/>
              <a:gd name="connsiteX186" fmla="*/ 0 w 10753706"/>
              <a:gd name="connsiteY186" fmla="*/ 997355 h 102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0753706" h="1027260">
                <a:moveTo>
                  <a:pt x="0" y="0"/>
                </a:moveTo>
                <a:lnTo>
                  <a:pt x="10753706" y="0"/>
                </a:lnTo>
                <a:lnTo>
                  <a:pt x="10748809" y="2522"/>
                </a:lnTo>
                <a:cubicBezTo>
                  <a:pt x="10744031" y="4644"/>
                  <a:pt x="10737551" y="7204"/>
                  <a:pt x="10725330" y="11977"/>
                </a:cubicBezTo>
                <a:cubicBezTo>
                  <a:pt x="10700888" y="21523"/>
                  <a:pt x="10652058" y="39304"/>
                  <a:pt x="10615423" y="52967"/>
                </a:cubicBezTo>
                <a:cubicBezTo>
                  <a:pt x="10598524" y="49017"/>
                  <a:pt x="10550674" y="61360"/>
                  <a:pt x="10533936" y="53095"/>
                </a:cubicBezTo>
                <a:cubicBezTo>
                  <a:pt x="10519435" y="55674"/>
                  <a:pt x="10480156" y="49393"/>
                  <a:pt x="10466876" y="45180"/>
                </a:cubicBezTo>
                <a:cubicBezTo>
                  <a:pt x="10443145" y="68059"/>
                  <a:pt x="10382269" y="71294"/>
                  <a:pt x="10355090" y="89741"/>
                </a:cubicBezTo>
                <a:cubicBezTo>
                  <a:pt x="10286222" y="95376"/>
                  <a:pt x="10146285" y="63529"/>
                  <a:pt x="10087145" y="66115"/>
                </a:cubicBezTo>
                <a:cubicBezTo>
                  <a:pt x="10067575" y="79584"/>
                  <a:pt x="10043111" y="68921"/>
                  <a:pt x="10015902" y="76178"/>
                </a:cubicBezTo>
                <a:cubicBezTo>
                  <a:pt x="9952302" y="84628"/>
                  <a:pt x="9893286" y="103337"/>
                  <a:pt x="9806005" y="102435"/>
                </a:cubicBezTo>
                <a:cubicBezTo>
                  <a:pt x="9782247" y="141133"/>
                  <a:pt x="9674787" y="151643"/>
                  <a:pt x="9602583" y="179170"/>
                </a:cubicBezTo>
                <a:cubicBezTo>
                  <a:pt x="9557658" y="187584"/>
                  <a:pt x="9478290" y="154235"/>
                  <a:pt x="9469719" y="174721"/>
                </a:cubicBezTo>
                <a:cubicBezTo>
                  <a:pt x="9443779" y="165070"/>
                  <a:pt x="9431317" y="185692"/>
                  <a:pt x="9408692" y="189513"/>
                </a:cubicBezTo>
                <a:cubicBezTo>
                  <a:pt x="9387154" y="183843"/>
                  <a:pt x="9380475" y="191089"/>
                  <a:pt x="9364151" y="194072"/>
                </a:cubicBezTo>
                <a:cubicBezTo>
                  <a:pt x="9354686" y="190222"/>
                  <a:pt x="9340485" y="191782"/>
                  <a:pt x="9337751" y="197579"/>
                </a:cubicBezTo>
                <a:cubicBezTo>
                  <a:pt x="9349566" y="209270"/>
                  <a:pt x="9297468" y="207714"/>
                  <a:pt x="9297166" y="216558"/>
                </a:cubicBezTo>
                <a:cubicBezTo>
                  <a:pt x="9269057" y="220999"/>
                  <a:pt x="9139630" y="221783"/>
                  <a:pt x="9123859" y="237356"/>
                </a:cubicBezTo>
                <a:cubicBezTo>
                  <a:pt x="9068176" y="249209"/>
                  <a:pt x="8975349" y="235349"/>
                  <a:pt x="8950741" y="238020"/>
                </a:cubicBezTo>
                <a:cubicBezTo>
                  <a:pt x="8916265" y="215428"/>
                  <a:pt x="8822808" y="292026"/>
                  <a:pt x="8718236" y="303148"/>
                </a:cubicBezTo>
                <a:cubicBezTo>
                  <a:pt x="8703111" y="302060"/>
                  <a:pt x="8695551" y="302792"/>
                  <a:pt x="8694011" y="308812"/>
                </a:cubicBezTo>
                <a:cubicBezTo>
                  <a:pt x="8661810" y="312764"/>
                  <a:pt x="8637956" y="329628"/>
                  <a:pt x="8611976" y="324819"/>
                </a:cubicBezTo>
                <a:cubicBezTo>
                  <a:pt x="8621849" y="336388"/>
                  <a:pt x="8562809" y="325917"/>
                  <a:pt x="8562074" y="337971"/>
                </a:cubicBezTo>
                <a:cubicBezTo>
                  <a:pt x="8543699" y="343978"/>
                  <a:pt x="8511321" y="356396"/>
                  <a:pt x="8501724" y="360865"/>
                </a:cubicBezTo>
                <a:lnTo>
                  <a:pt x="8504489" y="364790"/>
                </a:lnTo>
                <a:lnTo>
                  <a:pt x="8492774" y="366181"/>
                </a:lnTo>
                <a:lnTo>
                  <a:pt x="8466405" y="368724"/>
                </a:lnTo>
                <a:cubicBezTo>
                  <a:pt x="8455454" y="372229"/>
                  <a:pt x="8440175" y="385805"/>
                  <a:pt x="8427069" y="387211"/>
                </a:cubicBezTo>
                <a:cubicBezTo>
                  <a:pt x="8400442" y="392215"/>
                  <a:pt x="8397079" y="382989"/>
                  <a:pt x="8387766" y="377161"/>
                </a:cubicBezTo>
                <a:cubicBezTo>
                  <a:pt x="8369233" y="378548"/>
                  <a:pt x="8334756" y="390869"/>
                  <a:pt x="8315874" y="395527"/>
                </a:cubicBezTo>
                <a:cubicBezTo>
                  <a:pt x="8306664" y="400500"/>
                  <a:pt x="8272845" y="393679"/>
                  <a:pt x="8274474" y="405112"/>
                </a:cubicBezTo>
                <a:cubicBezTo>
                  <a:pt x="8255483" y="406194"/>
                  <a:pt x="8244963" y="408376"/>
                  <a:pt x="8234664" y="410219"/>
                </a:cubicBezTo>
                <a:lnTo>
                  <a:pt x="8211268" y="416791"/>
                </a:lnTo>
                <a:cubicBezTo>
                  <a:pt x="8204720" y="419941"/>
                  <a:pt x="8197411" y="422004"/>
                  <a:pt x="8188615" y="421755"/>
                </a:cubicBezTo>
                <a:lnTo>
                  <a:pt x="8179981" y="420402"/>
                </a:lnTo>
                <a:lnTo>
                  <a:pt x="8179307" y="422516"/>
                </a:lnTo>
                <a:cubicBezTo>
                  <a:pt x="8179027" y="425797"/>
                  <a:pt x="8175790" y="448341"/>
                  <a:pt x="8147929" y="450302"/>
                </a:cubicBezTo>
                <a:cubicBezTo>
                  <a:pt x="8130300" y="457967"/>
                  <a:pt x="8114933" y="461015"/>
                  <a:pt x="8089136" y="465283"/>
                </a:cubicBezTo>
                <a:cubicBezTo>
                  <a:pt x="8072810" y="465920"/>
                  <a:pt x="8069376" y="451569"/>
                  <a:pt x="8049973" y="454121"/>
                </a:cubicBezTo>
                <a:cubicBezTo>
                  <a:pt x="7974508" y="471465"/>
                  <a:pt x="8006050" y="447139"/>
                  <a:pt x="7965913" y="464415"/>
                </a:cubicBezTo>
                <a:cubicBezTo>
                  <a:pt x="7958234" y="466025"/>
                  <a:pt x="7951405" y="465800"/>
                  <a:pt x="7945093" y="464798"/>
                </a:cubicBezTo>
                <a:lnTo>
                  <a:pt x="7935335" y="462442"/>
                </a:lnTo>
                <a:lnTo>
                  <a:pt x="7904779" y="471429"/>
                </a:lnTo>
                <a:cubicBezTo>
                  <a:pt x="7889387" y="474999"/>
                  <a:pt x="7872867" y="477951"/>
                  <a:pt x="7855604" y="480199"/>
                </a:cubicBezTo>
                <a:cubicBezTo>
                  <a:pt x="7850005" y="476378"/>
                  <a:pt x="7838628" y="483595"/>
                  <a:pt x="7832630" y="485371"/>
                </a:cubicBezTo>
                <a:cubicBezTo>
                  <a:pt x="7831473" y="482645"/>
                  <a:pt x="7816623" y="482661"/>
                  <a:pt x="7812438" y="485391"/>
                </a:cubicBezTo>
                <a:cubicBezTo>
                  <a:pt x="7709470" y="505049"/>
                  <a:pt x="7759426" y="473956"/>
                  <a:pt x="7701399" y="495197"/>
                </a:cubicBezTo>
                <a:cubicBezTo>
                  <a:pt x="7690986" y="496989"/>
                  <a:pt x="7682397" y="496365"/>
                  <a:pt x="7674778" y="494723"/>
                </a:cubicBezTo>
                <a:lnTo>
                  <a:pt x="7660445" y="490194"/>
                </a:lnTo>
                <a:lnTo>
                  <a:pt x="7651781" y="493084"/>
                </a:lnTo>
                <a:cubicBezTo>
                  <a:pt x="7616113" y="496548"/>
                  <a:pt x="7603273" y="491735"/>
                  <a:pt x="7584807" y="499490"/>
                </a:cubicBezTo>
                <a:cubicBezTo>
                  <a:pt x="7549256" y="490212"/>
                  <a:pt x="7563949" y="500167"/>
                  <a:pt x="7541324" y="504184"/>
                </a:cubicBezTo>
                <a:cubicBezTo>
                  <a:pt x="7523851" y="508307"/>
                  <a:pt x="7559546" y="509825"/>
                  <a:pt x="7541756" y="512184"/>
                </a:cubicBezTo>
                <a:cubicBezTo>
                  <a:pt x="7520963" y="510864"/>
                  <a:pt x="7525755" y="520497"/>
                  <a:pt x="7503906" y="518551"/>
                </a:cubicBezTo>
                <a:cubicBezTo>
                  <a:pt x="7505924" y="510774"/>
                  <a:pt x="7464361" y="523683"/>
                  <a:pt x="7460411" y="517415"/>
                </a:cubicBezTo>
                <a:lnTo>
                  <a:pt x="7460116" y="517548"/>
                </a:lnTo>
                <a:cubicBezTo>
                  <a:pt x="7447785" y="530928"/>
                  <a:pt x="7310141" y="550568"/>
                  <a:pt x="7297810" y="563947"/>
                </a:cubicBezTo>
                <a:cubicBezTo>
                  <a:pt x="7221791" y="605698"/>
                  <a:pt x="7039072" y="646008"/>
                  <a:pt x="6946388" y="665244"/>
                </a:cubicBezTo>
                <a:cubicBezTo>
                  <a:pt x="6853704" y="684480"/>
                  <a:pt x="6804875" y="677485"/>
                  <a:pt x="6741704" y="679365"/>
                </a:cubicBezTo>
                <a:lnTo>
                  <a:pt x="6624680" y="677674"/>
                </a:lnTo>
                <a:lnTo>
                  <a:pt x="6605700" y="683566"/>
                </a:lnTo>
                <a:cubicBezTo>
                  <a:pt x="6603309" y="685184"/>
                  <a:pt x="6599550" y="685647"/>
                  <a:pt x="6576922" y="683030"/>
                </a:cubicBezTo>
                <a:cubicBezTo>
                  <a:pt x="6527275" y="698355"/>
                  <a:pt x="6440981" y="702347"/>
                  <a:pt x="6405123" y="721946"/>
                </a:cubicBezTo>
                <a:cubicBezTo>
                  <a:pt x="6407963" y="715467"/>
                  <a:pt x="6383450" y="712913"/>
                  <a:pt x="6368938" y="717341"/>
                </a:cubicBezTo>
                <a:cubicBezTo>
                  <a:pt x="6377914" y="692119"/>
                  <a:pt x="6315316" y="744281"/>
                  <a:pt x="6295102" y="729508"/>
                </a:cubicBezTo>
                <a:cubicBezTo>
                  <a:pt x="6300358" y="744473"/>
                  <a:pt x="6240070" y="776254"/>
                  <a:pt x="6202084" y="767091"/>
                </a:cubicBezTo>
                <a:cubicBezTo>
                  <a:pt x="6152826" y="774744"/>
                  <a:pt x="6122010" y="790367"/>
                  <a:pt x="6067157" y="790339"/>
                </a:cubicBezTo>
                <a:cubicBezTo>
                  <a:pt x="6066310" y="792484"/>
                  <a:pt x="6064283" y="794403"/>
                  <a:pt x="6061443" y="796151"/>
                </a:cubicBezTo>
                <a:lnTo>
                  <a:pt x="6051406" y="800684"/>
                </a:lnTo>
                <a:lnTo>
                  <a:pt x="6049097" y="800636"/>
                </a:lnTo>
                <a:cubicBezTo>
                  <a:pt x="6040408" y="801393"/>
                  <a:pt x="6036299" y="802645"/>
                  <a:pt x="6034222" y="804110"/>
                </a:cubicBezTo>
                <a:lnTo>
                  <a:pt x="6033121" y="806078"/>
                </a:lnTo>
                <a:lnTo>
                  <a:pt x="6023593" y="808842"/>
                </a:lnTo>
                <a:lnTo>
                  <a:pt x="6006639" y="815304"/>
                </a:lnTo>
                <a:lnTo>
                  <a:pt x="6001762" y="815557"/>
                </a:lnTo>
                <a:lnTo>
                  <a:pt x="5973534" y="823815"/>
                </a:lnTo>
                <a:lnTo>
                  <a:pt x="5972336" y="823476"/>
                </a:lnTo>
                <a:cubicBezTo>
                  <a:pt x="5969004" y="822901"/>
                  <a:pt x="5965329" y="822833"/>
                  <a:pt x="5960841" y="823819"/>
                </a:cubicBezTo>
                <a:cubicBezTo>
                  <a:pt x="5955860" y="815655"/>
                  <a:pt x="5953515" y="821882"/>
                  <a:pt x="5940719" y="825514"/>
                </a:cubicBezTo>
                <a:cubicBezTo>
                  <a:pt x="5930130" y="813644"/>
                  <a:pt x="5900943" y="827979"/>
                  <a:pt x="5884298" y="823806"/>
                </a:cubicBezTo>
                <a:cubicBezTo>
                  <a:pt x="5875133" y="826741"/>
                  <a:pt x="5865250" y="829630"/>
                  <a:pt x="5854779" y="832365"/>
                </a:cubicBezTo>
                <a:lnTo>
                  <a:pt x="5848382" y="833844"/>
                </a:lnTo>
                <a:lnTo>
                  <a:pt x="5848066" y="833772"/>
                </a:lnTo>
                <a:cubicBezTo>
                  <a:pt x="5846273" y="833879"/>
                  <a:pt x="5844018" y="834284"/>
                  <a:pt x="5840944" y="835132"/>
                </a:cubicBezTo>
                <a:lnTo>
                  <a:pt x="5836719" y="836539"/>
                </a:lnTo>
                <a:lnTo>
                  <a:pt x="5824311" y="839408"/>
                </a:lnTo>
                <a:lnTo>
                  <a:pt x="5818788" y="839727"/>
                </a:lnTo>
                <a:cubicBezTo>
                  <a:pt x="5797008" y="838594"/>
                  <a:pt x="5786883" y="822081"/>
                  <a:pt x="5763953" y="834282"/>
                </a:cubicBezTo>
                <a:cubicBezTo>
                  <a:pt x="5726813" y="837521"/>
                  <a:pt x="5699446" y="830949"/>
                  <a:pt x="5667748" y="840211"/>
                </a:cubicBezTo>
                <a:cubicBezTo>
                  <a:pt x="5632959" y="843205"/>
                  <a:pt x="5601436" y="842280"/>
                  <a:pt x="5573108" y="847611"/>
                </a:cubicBezTo>
                <a:cubicBezTo>
                  <a:pt x="5560030" y="845832"/>
                  <a:pt x="5549547" y="851598"/>
                  <a:pt x="5539137" y="851033"/>
                </a:cubicBezTo>
                <a:cubicBezTo>
                  <a:pt x="5528728" y="850467"/>
                  <a:pt x="5529256" y="837509"/>
                  <a:pt x="5510651" y="844215"/>
                </a:cubicBezTo>
                <a:cubicBezTo>
                  <a:pt x="5494241" y="833607"/>
                  <a:pt x="5466101" y="839171"/>
                  <a:pt x="5457331" y="839159"/>
                </a:cubicBezTo>
                <a:lnTo>
                  <a:pt x="5410613" y="834358"/>
                </a:lnTo>
                <a:lnTo>
                  <a:pt x="5370040" y="862127"/>
                </a:lnTo>
                <a:cubicBezTo>
                  <a:pt x="5357863" y="856469"/>
                  <a:pt x="5319115" y="868069"/>
                  <a:pt x="5318778" y="855310"/>
                </a:cubicBezTo>
                <a:cubicBezTo>
                  <a:pt x="5303920" y="857760"/>
                  <a:pt x="5296727" y="863736"/>
                  <a:pt x="5298645" y="855171"/>
                </a:cubicBezTo>
                <a:cubicBezTo>
                  <a:pt x="5287819" y="855897"/>
                  <a:pt x="5267444" y="857825"/>
                  <a:pt x="5253828" y="859670"/>
                </a:cubicBezTo>
                <a:lnTo>
                  <a:pt x="5216955" y="866245"/>
                </a:lnTo>
                <a:lnTo>
                  <a:pt x="5214344" y="868102"/>
                </a:lnTo>
                <a:cubicBezTo>
                  <a:pt x="5210778" y="868719"/>
                  <a:pt x="5200859" y="869042"/>
                  <a:pt x="5195561" y="869949"/>
                </a:cubicBezTo>
                <a:lnTo>
                  <a:pt x="5182555" y="873542"/>
                </a:lnTo>
                <a:cubicBezTo>
                  <a:pt x="5178496" y="875023"/>
                  <a:pt x="5175066" y="876746"/>
                  <a:pt x="5172552" y="878801"/>
                </a:cubicBezTo>
                <a:cubicBezTo>
                  <a:pt x="5121406" y="873797"/>
                  <a:pt x="5080096" y="886529"/>
                  <a:pt x="5027993" y="889666"/>
                </a:cubicBezTo>
                <a:cubicBezTo>
                  <a:pt x="4999924" y="877115"/>
                  <a:pt x="4946973" y="919452"/>
                  <a:pt x="4939844" y="934802"/>
                </a:cubicBezTo>
                <a:cubicBezTo>
                  <a:pt x="4895154" y="940701"/>
                  <a:pt x="4844006" y="928240"/>
                  <a:pt x="4792576" y="934820"/>
                </a:cubicBezTo>
                <a:lnTo>
                  <a:pt x="4602423" y="958063"/>
                </a:lnTo>
                <a:cubicBezTo>
                  <a:pt x="4488530" y="967131"/>
                  <a:pt x="4399004" y="969822"/>
                  <a:pt x="4290656" y="969152"/>
                </a:cubicBezTo>
                <a:cubicBezTo>
                  <a:pt x="4182308" y="968482"/>
                  <a:pt x="4046938" y="971167"/>
                  <a:pt x="3952334" y="954043"/>
                </a:cubicBezTo>
                <a:lnTo>
                  <a:pt x="3858560" y="948781"/>
                </a:lnTo>
                <a:lnTo>
                  <a:pt x="3846597" y="948382"/>
                </a:lnTo>
                <a:cubicBezTo>
                  <a:pt x="3807516" y="956616"/>
                  <a:pt x="3767475" y="941640"/>
                  <a:pt x="3736044" y="947759"/>
                </a:cubicBezTo>
                <a:cubicBezTo>
                  <a:pt x="3727323" y="948128"/>
                  <a:pt x="3719828" y="947771"/>
                  <a:pt x="3713136" y="946963"/>
                </a:cubicBezTo>
                <a:lnTo>
                  <a:pt x="3695939" y="943639"/>
                </a:lnTo>
                <a:lnTo>
                  <a:pt x="3694125" y="940567"/>
                </a:lnTo>
                <a:lnTo>
                  <a:pt x="3681925" y="939706"/>
                </a:lnTo>
                <a:lnTo>
                  <a:pt x="3679204" y="938926"/>
                </a:lnTo>
                <a:cubicBezTo>
                  <a:pt x="3668160" y="939028"/>
                  <a:pt x="3634193" y="940875"/>
                  <a:pt x="3615656" y="940320"/>
                </a:cubicBezTo>
                <a:cubicBezTo>
                  <a:pt x="3582626" y="936974"/>
                  <a:pt x="3593904" y="949140"/>
                  <a:pt x="3567983" y="935596"/>
                </a:cubicBezTo>
                <a:cubicBezTo>
                  <a:pt x="3504185" y="939048"/>
                  <a:pt x="3482818" y="922224"/>
                  <a:pt x="3422423" y="932129"/>
                </a:cubicBezTo>
                <a:cubicBezTo>
                  <a:pt x="3369166" y="933413"/>
                  <a:pt x="3329486" y="910108"/>
                  <a:pt x="3310925" y="911072"/>
                </a:cubicBezTo>
                <a:cubicBezTo>
                  <a:pt x="3261363" y="909787"/>
                  <a:pt x="3198415" y="933574"/>
                  <a:pt x="3139421" y="934151"/>
                </a:cubicBezTo>
                <a:cubicBezTo>
                  <a:pt x="3088799" y="931012"/>
                  <a:pt x="3038941" y="938464"/>
                  <a:pt x="2996922" y="927537"/>
                </a:cubicBezTo>
                <a:cubicBezTo>
                  <a:pt x="2992673" y="929234"/>
                  <a:pt x="2987900" y="930498"/>
                  <a:pt x="2982785" y="931453"/>
                </a:cubicBezTo>
                <a:lnTo>
                  <a:pt x="2967478" y="933397"/>
                </a:lnTo>
                <a:lnTo>
                  <a:pt x="2948552" y="932961"/>
                </a:lnTo>
                <a:lnTo>
                  <a:pt x="2944404" y="934452"/>
                </a:lnTo>
                <a:lnTo>
                  <a:pt x="2908608" y="937205"/>
                </a:lnTo>
                <a:lnTo>
                  <a:pt x="2904443" y="936455"/>
                </a:lnTo>
                <a:lnTo>
                  <a:pt x="2868935" y="938022"/>
                </a:lnTo>
                <a:lnTo>
                  <a:pt x="2868586" y="937487"/>
                </a:lnTo>
                <a:cubicBezTo>
                  <a:pt x="2866994" y="936327"/>
                  <a:pt x="2864292" y="935538"/>
                  <a:pt x="2859191" y="935503"/>
                </a:cubicBezTo>
                <a:cubicBezTo>
                  <a:pt x="2869075" y="927418"/>
                  <a:pt x="2856828" y="932364"/>
                  <a:pt x="2840915" y="932977"/>
                </a:cubicBezTo>
                <a:lnTo>
                  <a:pt x="2763509" y="921850"/>
                </a:lnTo>
                <a:lnTo>
                  <a:pt x="2756121" y="921864"/>
                </a:lnTo>
                <a:cubicBezTo>
                  <a:pt x="2756081" y="921822"/>
                  <a:pt x="2756039" y="921781"/>
                  <a:pt x="2755998" y="921739"/>
                </a:cubicBezTo>
                <a:cubicBezTo>
                  <a:pt x="2754445" y="921476"/>
                  <a:pt x="2752036" y="921380"/>
                  <a:pt x="2748255" y="921505"/>
                </a:cubicBezTo>
                <a:lnTo>
                  <a:pt x="2694601" y="915575"/>
                </a:lnTo>
                <a:cubicBezTo>
                  <a:pt x="2671223" y="919874"/>
                  <a:pt x="2666972" y="913376"/>
                  <a:pt x="2635357" y="910976"/>
                </a:cubicBezTo>
                <a:cubicBezTo>
                  <a:pt x="2621906" y="915051"/>
                  <a:pt x="2611315" y="913542"/>
                  <a:pt x="2601047" y="910263"/>
                </a:cubicBezTo>
                <a:cubicBezTo>
                  <a:pt x="2570084" y="912074"/>
                  <a:pt x="2542135" y="907435"/>
                  <a:pt x="2507482" y="906211"/>
                </a:cubicBezTo>
                <a:cubicBezTo>
                  <a:pt x="2469706" y="911437"/>
                  <a:pt x="2450920" y="901812"/>
                  <a:pt x="2413884" y="900545"/>
                </a:cubicBezTo>
                <a:cubicBezTo>
                  <a:pt x="2381338" y="909664"/>
                  <a:pt x="2387753" y="892438"/>
                  <a:pt x="2368912" y="888755"/>
                </a:cubicBezTo>
                <a:lnTo>
                  <a:pt x="2349490" y="889719"/>
                </a:lnTo>
                <a:lnTo>
                  <a:pt x="2344290" y="890584"/>
                </a:lnTo>
                <a:cubicBezTo>
                  <a:pt x="2340673" y="891041"/>
                  <a:pt x="2338228" y="891167"/>
                  <a:pt x="2336488" y="891058"/>
                </a:cubicBezTo>
                <a:lnTo>
                  <a:pt x="2329015" y="891627"/>
                </a:lnTo>
                <a:cubicBezTo>
                  <a:pt x="2316843" y="893039"/>
                  <a:pt x="2305064" y="894669"/>
                  <a:pt x="2293898" y="896431"/>
                </a:cubicBezTo>
                <a:cubicBezTo>
                  <a:pt x="2282637" y="890404"/>
                  <a:pt x="2242346" y="900851"/>
                  <a:pt x="2243927" y="888076"/>
                </a:cubicBezTo>
                <a:cubicBezTo>
                  <a:pt x="2228778" y="890081"/>
                  <a:pt x="2220725" y="895845"/>
                  <a:pt x="2223920" y="887331"/>
                </a:cubicBezTo>
                <a:cubicBezTo>
                  <a:pt x="2218877" y="887756"/>
                  <a:pt x="2215583" y="887254"/>
                  <a:pt x="2213081" y="886302"/>
                </a:cubicBezTo>
                <a:lnTo>
                  <a:pt x="2212307" y="885829"/>
                </a:lnTo>
                <a:lnTo>
                  <a:pt x="2152321" y="894418"/>
                </a:lnTo>
                <a:lnTo>
                  <a:pt x="2140985" y="895968"/>
                </a:lnTo>
                <a:lnTo>
                  <a:pt x="2121210" y="899354"/>
                </a:lnTo>
                <a:lnTo>
                  <a:pt x="2119146" y="899033"/>
                </a:lnTo>
                <a:lnTo>
                  <a:pt x="2105666" y="902240"/>
                </a:lnTo>
                <a:cubicBezTo>
                  <a:pt x="2101407" y="903601"/>
                  <a:pt x="2097735" y="905221"/>
                  <a:pt x="2094924" y="907203"/>
                </a:cubicBezTo>
                <a:cubicBezTo>
                  <a:pt x="2044793" y="900664"/>
                  <a:pt x="2001785" y="912168"/>
                  <a:pt x="1949478" y="913748"/>
                </a:cubicBezTo>
                <a:cubicBezTo>
                  <a:pt x="1891937" y="919585"/>
                  <a:pt x="1810334" y="935486"/>
                  <a:pt x="1749684" y="942223"/>
                </a:cubicBezTo>
                <a:lnTo>
                  <a:pt x="1585576" y="954170"/>
                </a:lnTo>
                <a:cubicBezTo>
                  <a:pt x="1549165" y="943719"/>
                  <a:pt x="1511425" y="950847"/>
                  <a:pt x="1476250" y="950653"/>
                </a:cubicBezTo>
                <a:cubicBezTo>
                  <a:pt x="1488515" y="961596"/>
                  <a:pt x="1432660" y="946795"/>
                  <a:pt x="1433927" y="959926"/>
                </a:cubicBezTo>
                <a:cubicBezTo>
                  <a:pt x="1427485" y="959475"/>
                  <a:pt x="1421205" y="958623"/>
                  <a:pt x="1414893" y="957671"/>
                </a:cubicBezTo>
                <a:lnTo>
                  <a:pt x="1411585" y="957179"/>
                </a:lnTo>
                <a:lnTo>
                  <a:pt x="1398896" y="957460"/>
                </a:lnTo>
                <a:lnTo>
                  <a:pt x="1394632" y="954725"/>
                </a:lnTo>
                <a:lnTo>
                  <a:pt x="1375043" y="953132"/>
                </a:lnTo>
                <a:cubicBezTo>
                  <a:pt x="1367813" y="952970"/>
                  <a:pt x="1360155" y="953305"/>
                  <a:pt x="1351876" y="954436"/>
                </a:cubicBezTo>
                <a:cubicBezTo>
                  <a:pt x="1325912" y="963028"/>
                  <a:pt x="1274459" y="952492"/>
                  <a:pt x="1242676" y="963767"/>
                </a:cubicBezTo>
                <a:cubicBezTo>
                  <a:pt x="1230276" y="966918"/>
                  <a:pt x="1216715" y="977098"/>
                  <a:pt x="1205993" y="974080"/>
                </a:cubicBezTo>
                <a:cubicBezTo>
                  <a:pt x="1174251" y="974112"/>
                  <a:pt x="1086982" y="964420"/>
                  <a:pt x="1052221" y="963954"/>
                </a:cubicBezTo>
                <a:cubicBezTo>
                  <a:pt x="1038515" y="970622"/>
                  <a:pt x="1009522" y="962342"/>
                  <a:pt x="968270" y="964761"/>
                </a:cubicBezTo>
                <a:cubicBezTo>
                  <a:pt x="943437" y="973698"/>
                  <a:pt x="900136" y="991017"/>
                  <a:pt x="874493" y="998122"/>
                </a:cubicBezTo>
                <a:cubicBezTo>
                  <a:pt x="848849" y="1005226"/>
                  <a:pt x="853424" y="1009427"/>
                  <a:pt x="814411" y="1007391"/>
                </a:cubicBezTo>
                <a:cubicBezTo>
                  <a:pt x="765926" y="1022821"/>
                  <a:pt x="732885" y="1009859"/>
                  <a:pt x="688604" y="1015631"/>
                </a:cubicBezTo>
                <a:cubicBezTo>
                  <a:pt x="638045" y="1020877"/>
                  <a:pt x="677999" y="1011556"/>
                  <a:pt x="618171" y="1027260"/>
                </a:cubicBezTo>
                <a:cubicBezTo>
                  <a:pt x="609680" y="1023165"/>
                  <a:pt x="583253" y="1020277"/>
                  <a:pt x="570379" y="1023487"/>
                </a:cubicBezTo>
                <a:cubicBezTo>
                  <a:pt x="543992" y="1022523"/>
                  <a:pt x="505183" y="1001686"/>
                  <a:pt x="482519" y="1002108"/>
                </a:cubicBezTo>
                <a:cubicBezTo>
                  <a:pt x="464011" y="1002285"/>
                  <a:pt x="495211" y="1007995"/>
                  <a:pt x="475319" y="1009922"/>
                </a:cubicBezTo>
                <a:cubicBezTo>
                  <a:pt x="450818" y="1011135"/>
                  <a:pt x="454804" y="1022539"/>
                  <a:pt x="431104" y="1009317"/>
                </a:cubicBezTo>
                <a:cubicBezTo>
                  <a:pt x="406857" y="1014651"/>
                  <a:pt x="399686" y="1008456"/>
                  <a:pt x="363782" y="1007585"/>
                </a:cubicBezTo>
                <a:cubicBezTo>
                  <a:pt x="350440" y="1012231"/>
                  <a:pt x="338145" y="1011245"/>
                  <a:pt x="325533" y="1008502"/>
                </a:cubicBezTo>
                <a:cubicBezTo>
                  <a:pt x="291944" y="1011745"/>
                  <a:pt x="259251" y="1008497"/>
                  <a:pt x="220429" y="1008927"/>
                </a:cubicBezTo>
                <a:cubicBezTo>
                  <a:pt x="180594" y="1015852"/>
                  <a:pt x="156150" y="1007265"/>
                  <a:pt x="114676" y="1007765"/>
                </a:cubicBezTo>
                <a:cubicBezTo>
                  <a:pt x="85718" y="1006195"/>
                  <a:pt x="43316" y="1001491"/>
                  <a:pt x="13470" y="998544"/>
                </a:cubicBezTo>
                <a:lnTo>
                  <a:pt x="0" y="99735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1445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A9D2268A-D939-4E78-91B6-6C7E46406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77C5AA89-8500-633D-7EB7-8A439D66DDD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40000"/>
          </a:blip>
          <a:srcRect b="7787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5E86FEDE-6CCF-B40E-A2CD-46128E83C9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853673"/>
            <a:ext cx="4023360" cy="5004794"/>
          </a:xfrm>
        </p:spPr>
        <p:txBody>
          <a:bodyPr>
            <a:normAutofit/>
          </a:bodyPr>
          <a:lstStyle/>
          <a:p>
            <a:r>
              <a:rPr lang="bg-BG" sz="5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 на движението по пътищата</a:t>
            </a:r>
            <a:endParaRPr lang="en-US" sz="540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C3A33F53-D27B-13E7-D08D-01C968F7EC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99083" y="853673"/>
            <a:ext cx="5715000" cy="5004794"/>
          </a:xfrm>
        </p:spPr>
        <p:txBody>
          <a:bodyPr anchor="ctr">
            <a:normAutofit/>
          </a:bodyPr>
          <a:lstStyle/>
          <a:p>
            <a:r>
              <a:rPr lang="bg-BG" sz="19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 обединените усилия на учители, родители и общественост могат да доведат до управляване и овладяване на риска пред децата, </a:t>
            </a:r>
            <a:r>
              <a:rPr lang="bg-BG" sz="19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ЗАЩОТО: </a:t>
            </a:r>
            <a:endParaRPr lang="bg-BG" sz="190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bg-BG" sz="19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децата притежават характерната за предучилищна възраст особеност- </a:t>
            </a:r>
            <a:r>
              <a:rPr lang="bg-BG" sz="19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 имитират възрастните. </a:t>
            </a:r>
            <a:r>
              <a:rPr lang="bg-BG" sz="19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Ето защо, нищо не възпитава така убедително, както личния пример на родителите за обучение на детето за безопасно участие в пътното движение. Ако родителите постоянно нарушават правилата за културно и безопасно поведение, в това число и тези за безопасно движение на улицата пред очите на своите деца, едва ли могат да разчитат на това, че обучението и възпитанието в детската градина по темата е достатъчно и ще окаже подобаващо въздействие на децата за превенция на рискове, включващи и рискове от пътнотранспортни произшествия. </a:t>
            </a:r>
            <a:endParaRPr lang="en-US" sz="190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sketch box">
            <a:extLst>
              <a:ext uri="{FF2B5EF4-FFF2-40B4-BE49-F238E27FC236}">
                <a16:creationId xmlns:a16="http://schemas.microsoft.com/office/drawing/2014/main" id="{E0C43A58-225D-452D-8185-0D89D1EED8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18921" y="493776"/>
            <a:ext cx="6229604" cy="5722227"/>
          </a:xfrm>
          <a:custGeom>
            <a:avLst/>
            <a:gdLst>
              <a:gd name="connsiteX0" fmla="*/ 0 w 6229604"/>
              <a:gd name="connsiteY0" fmla="*/ 0 h 5722227"/>
              <a:gd name="connsiteX1" fmla="*/ 629882 w 6229604"/>
              <a:gd name="connsiteY1" fmla="*/ 0 h 5722227"/>
              <a:gd name="connsiteX2" fmla="*/ 1135172 w 6229604"/>
              <a:gd name="connsiteY2" fmla="*/ 0 h 5722227"/>
              <a:gd name="connsiteX3" fmla="*/ 1951943 w 6229604"/>
              <a:gd name="connsiteY3" fmla="*/ 0 h 5722227"/>
              <a:gd name="connsiteX4" fmla="*/ 2581825 w 6229604"/>
              <a:gd name="connsiteY4" fmla="*/ 0 h 5722227"/>
              <a:gd name="connsiteX5" fmla="*/ 3211707 w 6229604"/>
              <a:gd name="connsiteY5" fmla="*/ 0 h 5722227"/>
              <a:gd name="connsiteX6" fmla="*/ 4028477 w 6229604"/>
              <a:gd name="connsiteY6" fmla="*/ 0 h 5722227"/>
              <a:gd name="connsiteX7" fmla="*/ 4596063 w 6229604"/>
              <a:gd name="connsiteY7" fmla="*/ 0 h 5722227"/>
              <a:gd name="connsiteX8" fmla="*/ 5412834 w 6229604"/>
              <a:gd name="connsiteY8" fmla="*/ 0 h 5722227"/>
              <a:gd name="connsiteX9" fmla="*/ 6229604 w 6229604"/>
              <a:gd name="connsiteY9" fmla="*/ 0 h 5722227"/>
              <a:gd name="connsiteX10" fmla="*/ 6229604 w 6229604"/>
              <a:gd name="connsiteY10" fmla="*/ 635803 h 5722227"/>
              <a:gd name="connsiteX11" fmla="*/ 6229604 w 6229604"/>
              <a:gd name="connsiteY11" fmla="*/ 1271606 h 5722227"/>
              <a:gd name="connsiteX12" fmla="*/ 6229604 w 6229604"/>
              <a:gd name="connsiteY12" fmla="*/ 1964631 h 5722227"/>
              <a:gd name="connsiteX13" fmla="*/ 6229604 w 6229604"/>
              <a:gd name="connsiteY13" fmla="*/ 2428767 h 5722227"/>
              <a:gd name="connsiteX14" fmla="*/ 6229604 w 6229604"/>
              <a:gd name="connsiteY14" fmla="*/ 3064570 h 5722227"/>
              <a:gd name="connsiteX15" fmla="*/ 6229604 w 6229604"/>
              <a:gd name="connsiteY15" fmla="*/ 3700373 h 5722227"/>
              <a:gd name="connsiteX16" fmla="*/ 6229604 w 6229604"/>
              <a:gd name="connsiteY16" fmla="*/ 4336176 h 5722227"/>
              <a:gd name="connsiteX17" fmla="*/ 6229604 w 6229604"/>
              <a:gd name="connsiteY17" fmla="*/ 5029202 h 5722227"/>
              <a:gd name="connsiteX18" fmla="*/ 6229604 w 6229604"/>
              <a:gd name="connsiteY18" fmla="*/ 5722227 h 5722227"/>
              <a:gd name="connsiteX19" fmla="*/ 5475130 w 6229604"/>
              <a:gd name="connsiteY19" fmla="*/ 5722227 h 5722227"/>
              <a:gd name="connsiteX20" fmla="*/ 4907544 w 6229604"/>
              <a:gd name="connsiteY20" fmla="*/ 5722227 h 5722227"/>
              <a:gd name="connsiteX21" fmla="*/ 4090773 w 6229604"/>
              <a:gd name="connsiteY21" fmla="*/ 5722227 h 5722227"/>
              <a:gd name="connsiteX22" fmla="*/ 3398595 w 6229604"/>
              <a:gd name="connsiteY22" fmla="*/ 5722227 h 5722227"/>
              <a:gd name="connsiteX23" fmla="*/ 2831009 w 6229604"/>
              <a:gd name="connsiteY23" fmla="*/ 5722227 h 5722227"/>
              <a:gd name="connsiteX24" fmla="*/ 2138831 w 6229604"/>
              <a:gd name="connsiteY24" fmla="*/ 5722227 h 5722227"/>
              <a:gd name="connsiteX25" fmla="*/ 1633541 w 6229604"/>
              <a:gd name="connsiteY25" fmla="*/ 5722227 h 5722227"/>
              <a:gd name="connsiteX26" fmla="*/ 1128251 w 6229604"/>
              <a:gd name="connsiteY26" fmla="*/ 5722227 h 5722227"/>
              <a:gd name="connsiteX27" fmla="*/ 0 w 6229604"/>
              <a:gd name="connsiteY27" fmla="*/ 5722227 h 5722227"/>
              <a:gd name="connsiteX28" fmla="*/ 0 w 6229604"/>
              <a:gd name="connsiteY28" fmla="*/ 5200869 h 5722227"/>
              <a:gd name="connsiteX29" fmla="*/ 0 w 6229604"/>
              <a:gd name="connsiteY29" fmla="*/ 4450621 h 5722227"/>
              <a:gd name="connsiteX30" fmla="*/ 0 w 6229604"/>
              <a:gd name="connsiteY30" fmla="*/ 3872040 h 5722227"/>
              <a:gd name="connsiteX31" fmla="*/ 0 w 6229604"/>
              <a:gd name="connsiteY31" fmla="*/ 3407904 h 5722227"/>
              <a:gd name="connsiteX32" fmla="*/ 0 w 6229604"/>
              <a:gd name="connsiteY32" fmla="*/ 2714879 h 5722227"/>
              <a:gd name="connsiteX33" fmla="*/ 0 w 6229604"/>
              <a:gd name="connsiteY33" fmla="*/ 2193520 h 5722227"/>
              <a:gd name="connsiteX34" fmla="*/ 0 w 6229604"/>
              <a:gd name="connsiteY34" fmla="*/ 1500495 h 5722227"/>
              <a:gd name="connsiteX35" fmla="*/ 0 w 6229604"/>
              <a:gd name="connsiteY35" fmla="*/ 750248 h 5722227"/>
              <a:gd name="connsiteX36" fmla="*/ 0 w 6229604"/>
              <a:gd name="connsiteY36" fmla="*/ 0 h 5722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6229604" h="5722227" extrusionOk="0">
                <a:moveTo>
                  <a:pt x="0" y="0"/>
                </a:moveTo>
                <a:cubicBezTo>
                  <a:pt x="134765" y="733"/>
                  <a:pt x="359555" y="-15387"/>
                  <a:pt x="629882" y="0"/>
                </a:cubicBezTo>
                <a:cubicBezTo>
                  <a:pt x="900209" y="15387"/>
                  <a:pt x="965450" y="15937"/>
                  <a:pt x="1135172" y="0"/>
                </a:cubicBezTo>
                <a:cubicBezTo>
                  <a:pt x="1304894" y="-15937"/>
                  <a:pt x="1787212" y="10921"/>
                  <a:pt x="1951943" y="0"/>
                </a:cubicBezTo>
                <a:cubicBezTo>
                  <a:pt x="2116674" y="-10921"/>
                  <a:pt x="2378222" y="13313"/>
                  <a:pt x="2581825" y="0"/>
                </a:cubicBezTo>
                <a:cubicBezTo>
                  <a:pt x="2785428" y="-13313"/>
                  <a:pt x="2915218" y="19972"/>
                  <a:pt x="3211707" y="0"/>
                </a:cubicBezTo>
                <a:cubicBezTo>
                  <a:pt x="3508196" y="-19972"/>
                  <a:pt x="3832828" y="-34359"/>
                  <a:pt x="4028477" y="0"/>
                </a:cubicBezTo>
                <a:cubicBezTo>
                  <a:pt x="4224126" y="34359"/>
                  <a:pt x="4361257" y="4467"/>
                  <a:pt x="4596063" y="0"/>
                </a:cubicBezTo>
                <a:cubicBezTo>
                  <a:pt x="4830869" y="-4467"/>
                  <a:pt x="5091403" y="-7365"/>
                  <a:pt x="5412834" y="0"/>
                </a:cubicBezTo>
                <a:cubicBezTo>
                  <a:pt x="5734265" y="7365"/>
                  <a:pt x="6034988" y="-26786"/>
                  <a:pt x="6229604" y="0"/>
                </a:cubicBezTo>
                <a:cubicBezTo>
                  <a:pt x="6208296" y="256153"/>
                  <a:pt x="6219810" y="335049"/>
                  <a:pt x="6229604" y="635803"/>
                </a:cubicBezTo>
                <a:cubicBezTo>
                  <a:pt x="6239398" y="936557"/>
                  <a:pt x="6230184" y="1092448"/>
                  <a:pt x="6229604" y="1271606"/>
                </a:cubicBezTo>
                <a:cubicBezTo>
                  <a:pt x="6229024" y="1450764"/>
                  <a:pt x="6217841" y="1797531"/>
                  <a:pt x="6229604" y="1964631"/>
                </a:cubicBezTo>
                <a:cubicBezTo>
                  <a:pt x="6241367" y="2131731"/>
                  <a:pt x="6220367" y="2235822"/>
                  <a:pt x="6229604" y="2428767"/>
                </a:cubicBezTo>
                <a:cubicBezTo>
                  <a:pt x="6238841" y="2621712"/>
                  <a:pt x="6220929" y="2925917"/>
                  <a:pt x="6229604" y="3064570"/>
                </a:cubicBezTo>
                <a:cubicBezTo>
                  <a:pt x="6238279" y="3203223"/>
                  <a:pt x="6256755" y="3501958"/>
                  <a:pt x="6229604" y="3700373"/>
                </a:cubicBezTo>
                <a:cubicBezTo>
                  <a:pt x="6202453" y="3898788"/>
                  <a:pt x="6201714" y="4046823"/>
                  <a:pt x="6229604" y="4336176"/>
                </a:cubicBezTo>
                <a:cubicBezTo>
                  <a:pt x="6257494" y="4625529"/>
                  <a:pt x="6258821" y="4774033"/>
                  <a:pt x="6229604" y="5029202"/>
                </a:cubicBezTo>
                <a:cubicBezTo>
                  <a:pt x="6200387" y="5284371"/>
                  <a:pt x="6233334" y="5383875"/>
                  <a:pt x="6229604" y="5722227"/>
                </a:cubicBezTo>
                <a:cubicBezTo>
                  <a:pt x="6016393" y="5707881"/>
                  <a:pt x="5684528" y="5751176"/>
                  <a:pt x="5475130" y="5722227"/>
                </a:cubicBezTo>
                <a:cubicBezTo>
                  <a:pt x="5265732" y="5693278"/>
                  <a:pt x="5082862" y="5732690"/>
                  <a:pt x="4907544" y="5722227"/>
                </a:cubicBezTo>
                <a:cubicBezTo>
                  <a:pt x="4732226" y="5711764"/>
                  <a:pt x="4474837" y="5716289"/>
                  <a:pt x="4090773" y="5722227"/>
                </a:cubicBezTo>
                <a:cubicBezTo>
                  <a:pt x="3706709" y="5728165"/>
                  <a:pt x="3645902" y="5723973"/>
                  <a:pt x="3398595" y="5722227"/>
                </a:cubicBezTo>
                <a:cubicBezTo>
                  <a:pt x="3151288" y="5720481"/>
                  <a:pt x="3001606" y="5732695"/>
                  <a:pt x="2831009" y="5722227"/>
                </a:cubicBezTo>
                <a:cubicBezTo>
                  <a:pt x="2660412" y="5711759"/>
                  <a:pt x="2424161" y="5689878"/>
                  <a:pt x="2138831" y="5722227"/>
                </a:cubicBezTo>
                <a:cubicBezTo>
                  <a:pt x="1853501" y="5754576"/>
                  <a:pt x="1788223" y="5720540"/>
                  <a:pt x="1633541" y="5722227"/>
                </a:cubicBezTo>
                <a:cubicBezTo>
                  <a:pt x="1478859" y="5723915"/>
                  <a:pt x="1324151" y="5739059"/>
                  <a:pt x="1128251" y="5722227"/>
                </a:cubicBezTo>
                <a:cubicBezTo>
                  <a:pt x="932351" y="5705396"/>
                  <a:pt x="522340" y="5691488"/>
                  <a:pt x="0" y="5722227"/>
                </a:cubicBezTo>
                <a:cubicBezTo>
                  <a:pt x="-8445" y="5596771"/>
                  <a:pt x="-11215" y="5344833"/>
                  <a:pt x="0" y="5200869"/>
                </a:cubicBezTo>
                <a:cubicBezTo>
                  <a:pt x="11215" y="5056905"/>
                  <a:pt x="20310" y="4693766"/>
                  <a:pt x="0" y="4450621"/>
                </a:cubicBezTo>
                <a:cubicBezTo>
                  <a:pt x="-20310" y="4207476"/>
                  <a:pt x="817" y="4075053"/>
                  <a:pt x="0" y="3872040"/>
                </a:cubicBezTo>
                <a:cubicBezTo>
                  <a:pt x="-817" y="3669027"/>
                  <a:pt x="-21729" y="3595882"/>
                  <a:pt x="0" y="3407904"/>
                </a:cubicBezTo>
                <a:cubicBezTo>
                  <a:pt x="21729" y="3219926"/>
                  <a:pt x="-30605" y="3052469"/>
                  <a:pt x="0" y="2714879"/>
                </a:cubicBezTo>
                <a:cubicBezTo>
                  <a:pt x="30605" y="2377289"/>
                  <a:pt x="-16081" y="2430808"/>
                  <a:pt x="0" y="2193520"/>
                </a:cubicBezTo>
                <a:cubicBezTo>
                  <a:pt x="16081" y="1956232"/>
                  <a:pt x="18120" y="1817979"/>
                  <a:pt x="0" y="1500495"/>
                </a:cubicBezTo>
                <a:cubicBezTo>
                  <a:pt x="-18120" y="1183011"/>
                  <a:pt x="23969" y="972269"/>
                  <a:pt x="0" y="750248"/>
                </a:cubicBezTo>
                <a:cubicBezTo>
                  <a:pt x="-23969" y="528227"/>
                  <a:pt x="-3769" y="358360"/>
                  <a:pt x="0" y="0"/>
                </a:cubicBezTo>
                <a:close/>
              </a:path>
            </a:pathLst>
          </a:custGeom>
          <a:noFill/>
          <a:ln w="47625">
            <a:solidFill>
              <a:schemeClr val="bg1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66502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4D82217D-3D08-A7AE-93F7-FC187398B5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g-BG" dirty="0"/>
              <a:t>Погрешни разбирания: </a:t>
            </a:r>
            <a:endParaRPr lang="en-US" dirty="0"/>
          </a:p>
        </p:txBody>
      </p:sp>
      <p:graphicFrame>
        <p:nvGraphicFramePr>
          <p:cNvPr id="9" name="Контейнер за съдържание 2">
            <a:extLst>
              <a:ext uri="{FF2B5EF4-FFF2-40B4-BE49-F238E27FC236}">
                <a16:creationId xmlns:a16="http://schemas.microsoft.com/office/drawing/2014/main" id="{6392990D-D4C5-730B-4743-65295BC9D557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690688"/>
          <a:ext cx="5257800" cy="44862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Овал 5">
            <a:extLst>
              <a:ext uri="{FF2B5EF4-FFF2-40B4-BE49-F238E27FC236}">
                <a16:creationId xmlns:a16="http://schemas.microsoft.com/office/drawing/2014/main" id="{C895E40C-6F24-1A75-C1D4-515FF1E0E9F3}"/>
              </a:ext>
            </a:extLst>
          </p:cNvPr>
          <p:cNvSpPr/>
          <p:nvPr/>
        </p:nvSpPr>
        <p:spPr>
          <a:xfrm>
            <a:off x="6949440" y="1798320"/>
            <a:ext cx="4688840" cy="2499793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/>
              <a:t>Вложете усилия в обучение за разчитане на собствената добра преценка. Противодействайте на погрешните послания от обкръжението. </a:t>
            </a:r>
            <a:endParaRPr lang="en-US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BDFA9304-E1C7-74F3-F29B-2FF02B9D643E}"/>
              </a:ext>
            </a:extLst>
          </p:cNvPr>
          <p:cNvSpPr/>
          <p:nvPr/>
        </p:nvSpPr>
        <p:spPr>
          <a:xfrm>
            <a:off x="6868160" y="4405745"/>
            <a:ext cx="4485640" cy="1862975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err="1"/>
              <a:t>Отговорността</a:t>
            </a:r>
            <a:r>
              <a:rPr lang="ru-RU" dirty="0"/>
              <a:t> </a:t>
            </a:r>
            <a:r>
              <a:rPr lang="ru-RU" dirty="0" err="1"/>
              <a:t>започва</a:t>
            </a:r>
            <a:r>
              <a:rPr lang="ru-RU" dirty="0"/>
              <a:t> от нас </a:t>
            </a:r>
            <a:r>
              <a:rPr lang="ru-RU" dirty="0" err="1"/>
              <a:t>самите</a:t>
            </a:r>
            <a:r>
              <a:rPr lang="ru-RU" dirty="0"/>
              <a:t>, </a:t>
            </a:r>
            <a:r>
              <a:rPr lang="ru-RU" dirty="0" err="1"/>
              <a:t>преди</a:t>
            </a:r>
            <a:r>
              <a:rPr lang="ru-RU" dirty="0"/>
              <a:t> да се </a:t>
            </a:r>
            <a:r>
              <a:rPr lang="ru-RU" dirty="0" err="1"/>
              <a:t>предаде</a:t>
            </a:r>
            <a:r>
              <a:rPr lang="ru-RU" dirty="0"/>
              <a:t> </a:t>
            </a:r>
            <a:r>
              <a:rPr lang="ru-RU" dirty="0" err="1"/>
              <a:t>към</a:t>
            </a:r>
            <a:r>
              <a:rPr lang="ru-RU" dirty="0"/>
              <a:t> </a:t>
            </a:r>
            <a:r>
              <a:rPr lang="ru-RU" dirty="0" err="1"/>
              <a:t>нашите</a:t>
            </a:r>
            <a:r>
              <a:rPr lang="ru-RU" dirty="0"/>
              <a:t> </a:t>
            </a:r>
            <a:r>
              <a:rPr lang="ru-RU" dirty="0" err="1"/>
              <a:t>деца</a:t>
            </a:r>
            <a:r>
              <a:rPr lang="ru-RU" dirty="0"/>
              <a:t> най-вече </a:t>
            </a:r>
            <a:r>
              <a:rPr lang="ru-RU" dirty="0" err="1"/>
              <a:t>като</a:t>
            </a:r>
            <a:r>
              <a:rPr lang="ru-RU" dirty="0"/>
              <a:t> </a:t>
            </a:r>
            <a:r>
              <a:rPr lang="ru-RU" b="1" dirty="0" err="1"/>
              <a:t>личен</a:t>
            </a:r>
            <a:r>
              <a:rPr lang="ru-RU" b="1" dirty="0"/>
              <a:t> пример.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434313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Блоксхема: съединение 3">
            <a:extLst>
              <a:ext uri="{FF2B5EF4-FFF2-40B4-BE49-F238E27FC236}">
                <a16:creationId xmlns:a16="http://schemas.microsoft.com/office/drawing/2014/main" id="{D6C37E40-53CB-B91F-7F05-130796DF5FC6}"/>
              </a:ext>
            </a:extLst>
          </p:cNvPr>
          <p:cNvSpPr/>
          <p:nvPr/>
        </p:nvSpPr>
        <p:spPr>
          <a:xfrm>
            <a:off x="4424179" y="-508760"/>
            <a:ext cx="6555347" cy="5546047"/>
          </a:xfrm>
          <a:prstGeom prst="flowChartConnector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tx1"/>
                </a:solidFill>
              </a:rPr>
              <a:t>Там, зад ъгъла, започва пътят - вълнуващо място, което в своето разнообразие разкрива света за нас с всичките му възможности, обещания и тайнства. Нека заедно го направим безопасно място. </a:t>
            </a:r>
          </a:p>
        </p:txBody>
      </p:sp>
      <p:sp>
        <p:nvSpPr>
          <p:cNvPr id="5" name="Блоксхема: съединение 4">
            <a:extLst>
              <a:ext uri="{FF2B5EF4-FFF2-40B4-BE49-F238E27FC236}">
                <a16:creationId xmlns:a16="http://schemas.microsoft.com/office/drawing/2014/main" id="{F2262F56-B40E-3E2A-DCD4-E8118DA27E8B}"/>
              </a:ext>
            </a:extLst>
          </p:cNvPr>
          <p:cNvSpPr/>
          <p:nvPr/>
        </p:nvSpPr>
        <p:spPr>
          <a:xfrm>
            <a:off x="6624321" y="3088640"/>
            <a:ext cx="5262879" cy="4023360"/>
          </a:xfrm>
          <a:prstGeom prst="flowChartConnector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ru-RU" dirty="0"/>
              <a:t>И </a:t>
            </a:r>
            <a:r>
              <a:rPr lang="ru-RU" dirty="0" err="1"/>
              <a:t>нашата</a:t>
            </a:r>
            <a:r>
              <a:rPr lang="ru-RU" dirty="0"/>
              <a:t> обща задача е</a:t>
            </a:r>
          </a:p>
          <a:p>
            <a:pPr marL="285750" indent="-285750" algn="ctr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dirty="0"/>
              <a:t>да повлияем </a:t>
            </a:r>
            <a:r>
              <a:rPr lang="ru-RU" dirty="0" err="1"/>
              <a:t>положително</a:t>
            </a:r>
            <a:r>
              <a:rPr lang="ru-RU" dirty="0"/>
              <a:t> и </a:t>
            </a:r>
            <a:r>
              <a:rPr lang="ru-RU" dirty="0" err="1"/>
              <a:t>осезаемо</a:t>
            </a:r>
            <a:r>
              <a:rPr lang="ru-RU" dirty="0"/>
              <a:t> </a:t>
            </a:r>
            <a:r>
              <a:rPr lang="ru-RU" dirty="0" err="1"/>
              <a:t>моделите</a:t>
            </a:r>
            <a:r>
              <a:rPr lang="ru-RU" dirty="0"/>
              <a:t> на поведение сред </a:t>
            </a:r>
            <a:r>
              <a:rPr lang="ru-RU" dirty="0" err="1"/>
              <a:t>децата</a:t>
            </a:r>
            <a:r>
              <a:rPr lang="ru-RU" dirty="0"/>
              <a:t>, </a:t>
            </a:r>
            <a:r>
              <a:rPr lang="ru-RU" dirty="0" err="1"/>
              <a:t>което</a:t>
            </a:r>
            <a:r>
              <a:rPr lang="ru-RU" dirty="0"/>
              <a:t> в </a:t>
            </a:r>
            <a:r>
              <a:rPr lang="ru-RU" dirty="0" err="1"/>
              <a:t>резултат</a:t>
            </a:r>
            <a:r>
              <a:rPr lang="ru-RU" dirty="0"/>
              <a:t> да </a:t>
            </a:r>
            <a:r>
              <a:rPr lang="ru-RU" dirty="0" err="1"/>
              <a:t>доведе</a:t>
            </a:r>
            <a:r>
              <a:rPr lang="ru-RU" dirty="0"/>
              <a:t> до </a:t>
            </a:r>
            <a:r>
              <a:rPr lang="ru-RU" dirty="0" err="1"/>
              <a:t>по-безопасно</a:t>
            </a:r>
            <a:r>
              <a:rPr lang="ru-RU" dirty="0"/>
              <a:t> движение на </a:t>
            </a:r>
            <a:r>
              <a:rPr lang="ru-RU" dirty="0" err="1"/>
              <a:t>пътя</a:t>
            </a:r>
            <a:r>
              <a:rPr lang="ru-RU" dirty="0"/>
              <a:t> чрез </a:t>
            </a:r>
            <a:r>
              <a:rPr lang="ru-RU" dirty="0" err="1"/>
              <a:t>натрупване</a:t>
            </a:r>
            <a:r>
              <a:rPr lang="ru-RU" dirty="0"/>
              <a:t> на: </a:t>
            </a:r>
          </a:p>
          <a:p>
            <a:pPr marL="285750" indent="-285750" algn="ctr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dirty="0"/>
              <a:t>Знания</a:t>
            </a:r>
          </a:p>
          <a:p>
            <a:pPr marL="285750" indent="-285750" algn="ctr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dirty="0"/>
              <a:t>Умения</a:t>
            </a:r>
          </a:p>
          <a:p>
            <a:pPr marL="285750" indent="-285750" algn="ctr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dirty="0" err="1"/>
              <a:t>Нагласи</a:t>
            </a:r>
            <a:endParaRPr lang="ru-RU" dirty="0"/>
          </a:p>
          <a:p>
            <a:pPr marL="285750" indent="-285750" algn="ctr"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en-US" dirty="0"/>
          </a:p>
        </p:txBody>
      </p:sp>
      <p:pic>
        <p:nvPicPr>
          <p:cNvPr id="7" name="Картина 6">
            <a:extLst>
              <a:ext uri="{FF2B5EF4-FFF2-40B4-BE49-F238E27FC236}">
                <a16:creationId xmlns:a16="http://schemas.microsoft.com/office/drawing/2014/main" id="{EFAD9F36-4D7A-D77A-2EE1-77180798F3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0143"/>
            <a:ext cx="4037826" cy="4366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63273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8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F75E9C2E-DB01-2719-D1BD-A80D6DE31C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bg-BG" sz="4600" dirty="0"/>
              <a:t>Безопасност на движението по пътищата</a:t>
            </a:r>
            <a:endParaRPr lang="en-US" sz="4600" dirty="0"/>
          </a:p>
        </p:txBody>
      </p:sp>
      <p:sp>
        <p:nvSpPr>
          <p:cNvPr id="18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0B2974F4-BA21-3A73-8A9C-788A1CFC3F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6713552" cy="4119172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ru-RU" sz="2200" dirty="0"/>
              <a:t>        </a:t>
            </a:r>
            <a:r>
              <a:rPr lang="ru-RU" sz="2200" b="1" dirty="0" err="1"/>
              <a:t>Нека</a:t>
            </a:r>
            <a:r>
              <a:rPr lang="ru-RU" sz="2200" b="1" dirty="0"/>
              <a:t> </a:t>
            </a:r>
            <a:r>
              <a:rPr lang="ru-RU" sz="2200" b="1" dirty="0" err="1"/>
              <a:t>заедно</a:t>
            </a:r>
            <a:r>
              <a:rPr lang="ru-RU" sz="2200" b="1" dirty="0"/>
              <a:t>, учители и родители, да научим </a:t>
            </a:r>
            <a:r>
              <a:rPr lang="ru-RU" sz="2200" b="1" dirty="0" err="1"/>
              <a:t>децата</a:t>
            </a:r>
            <a:r>
              <a:rPr lang="ru-RU" sz="2200" b="1" dirty="0"/>
              <a:t> да се </a:t>
            </a:r>
            <a:r>
              <a:rPr lang="ru-RU" sz="2200" b="1" dirty="0" err="1"/>
              <a:t>придвижват</a:t>
            </a:r>
            <a:r>
              <a:rPr lang="ru-RU" sz="2200" b="1" dirty="0"/>
              <a:t> безопасно: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200" dirty="0"/>
              <a:t> Изберете за </a:t>
            </a:r>
            <a:r>
              <a:rPr lang="ru-RU" sz="2200" dirty="0" err="1"/>
              <a:t>вашето</a:t>
            </a:r>
            <a:r>
              <a:rPr lang="ru-RU" sz="2200" dirty="0"/>
              <a:t> </a:t>
            </a:r>
            <a:r>
              <a:rPr lang="ru-RU" sz="2200" dirty="0" err="1"/>
              <a:t>дете</a:t>
            </a:r>
            <a:r>
              <a:rPr lang="ru-RU" sz="2200" dirty="0"/>
              <a:t> най-</a:t>
            </a:r>
            <a:r>
              <a:rPr lang="ru-RU" sz="2200" dirty="0" err="1"/>
              <a:t>сигурния</a:t>
            </a:r>
            <a:r>
              <a:rPr lang="ru-RU" sz="2200" dirty="0"/>
              <a:t> </a:t>
            </a:r>
            <a:r>
              <a:rPr lang="ru-RU" sz="2200" dirty="0" err="1"/>
              <a:t>път</a:t>
            </a:r>
            <a:r>
              <a:rPr lang="ru-RU" sz="2200" dirty="0"/>
              <a:t> </a:t>
            </a:r>
            <a:r>
              <a:rPr lang="ru-RU" sz="2200" dirty="0" err="1"/>
              <a:t>към</a:t>
            </a:r>
            <a:r>
              <a:rPr lang="ru-RU" sz="2200" dirty="0"/>
              <a:t> </a:t>
            </a:r>
            <a:r>
              <a:rPr lang="ru-RU" sz="2200" dirty="0" err="1"/>
              <a:t>детската</a:t>
            </a:r>
            <a:r>
              <a:rPr lang="ru-RU" sz="2200" dirty="0"/>
              <a:t> градина. Не </a:t>
            </a:r>
            <a:r>
              <a:rPr lang="ru-RU" sz="2200" dirty="0" err="1"/>
              <a:t>винаги</a:t>
            </a:r>
            <a:r>
              <a:rPr lang="ru-RU" sz="2200" dirty="0"/>
              <a:t> най-</a:t>
            </a:r>
            <a:r>
              <a:rPr lang="ru-RU" sz="2200" dirty="0" err="1"/>
              <a:t>краткият</a:t>
            </a:r>
            <a:r>
              <a:rPr lang="ru-RU" sz="2200" dirty="0"/>
              <a:t> </a:t>
            </a:r>
            <a:r>
              <a:rPr lang="ru-RU" sz="2200" dirty="0" err="1"/>
              <a:t>път</a:t>
            </a:r>
            <a:r>
              <a:rPr lang="ru-RU" sz="2200" dirty="0"/>
              <a:t> е най-</a:t>
            </a:r>
            <a:r>
              <a:rPr lang="ru-RU" sz="2200" dirty="0" err="1"/>
              <a:t>добър</a:t>
            </a:r>
            <a:r>
              <a:rPr lang="ru-RU" sz="2200" dirty="0"/>
              <a:t>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200" dirty="0"/>
              <a:t>  </a:t>
            </a:r>
            <a:r>
              <a:rPr lang="ru-RU" sz="2200" dirty="0" err="1"/>
              <a:t>Придружавайте</a:t>
            </a:r>
            <a:r>
              <a:rPr lang="ru-RU" sz="2200" dirty="0"/>
              <a:t> </a:t>
            </a:r>
            <a:r>
              <a:rPr lang="ru-RU" sz="2200" dirty="0" err="1"/>
              <a:t>вашето</a:t>
            </a:r>
            <a:r>
              <a:rPr lang="ru-RU" sz="2200" dirty="0"/>
              <a:t> </a:t>
            </a:r>
            <a:r>
              <a:rPr lang="ru-RU" sz="2200" dirty="0" err="1"/>
              <a:t>дете</a:t>
            </a:r>
            <a:r>
              <a:rPr lang="ru-RU" sz="2200" dirty="0"/>
              <a:t> от </a:t>
            </a:r>
            <a:r>
              <a:rPr lang="ru-RU" sz="2200" dirty="0" err="1"/>
              <a:t>началото</a:t>
            </a:r>
            <a:r>
              <a:rPr lang="ru-RU" sz="2200" dirty="0"/>
              <a:t> на </a:t>
            </a:r>
            <a:r>
              <a:rPr lang="ru-RU" sz="2200" dirty="0" err="1"/>
              <a:t>пътя</a:t>
            </a:r>
            <a:r>
              <a:rPr lang="ru-RU" sz="2200" dirty="0"/>
              <a:t> </a:t>
            </a:r>
            <a:r>
              <a:rPr lang="ru-RU" sz="2200" dirty="0" err="1"/>
              <a:t>като</a:t>
            </a:r>
            <a:r>
              <a:rPr lang="ru-RU" sz="2200" dirty="0"/>
              <a:t> </a:t>
            </a:r>
            <a:r>
              <a:rPr lang="ru-RU" sz="2200" dirty="0" err="1"/>
              <a:t>му</a:t>
            </a:r>
            <a:r>
              <a:rPr lang="ru-RU" sz="2200" dirty="0"/>
              <a:t> </a:t>
            </a:r>
            <a:r>
              <a:rPr lang="ru-RU" sz="2200" dirty="0" err="1"/>
              <a:t>показвате</a:t>
            </a:r>
            <a:r>
              <a:rPr lang="ru-RU" sz="2200" dirty="0"/>
              <a:t> как </a:t>
            </a:r>
            <a:r>
              <a:rPr lang="ru-RU" sz="2200" dirty="0" err="1"/>
              <a:t>трябва</a:t>
            </a:r>
            <a:r>
              <a:rPr lang="ru-RU" sz="2200" dirty="0"/>
              <a:t> да </a:t>
            </a:r>
            <a:r>
              <a:rPr lang="ru-RU" sz="2200" dirty="0" err="1"/>
              <a:t>постъпва</a:t>
            </a:r>
            <a:r>
              <a:rPr lang="ru-RU" sz="2200" dirty="0"/>
              <a:t> при всяка ситуация.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200" dirty="0"/>
              <a:t>  </a:t>
            </a:r>
            <a:r>
              <a:rPr lang="ru-RU" sz="2200" dirty="0" err="1"/>
              <a:t>Ярките</a:t>
            </a:r>
            <a:r>
              <a:rPr lang="ru-RU" sz="2200" dirty="0"/>
              <a:t> </a:t>
            </a:r>
            <a:r>
              <a:rPr lang="ru-RU" sz="2200" dirty="0" err="1"/>
              <a:t>дрехи</a:t>
            </a:r>
            <a:r>
              <a:rPr lang="ru-RU" sz="2200" dirty="0"/>
              <a:t>, светлите </a:t>
            </a:r>
            <a:r>
              <a:rPr lang="ru-RU" sz="2200" dirty="0" err="1"/>
              <a:t>раници</a:t>
            </a:r>
            <a:r>
              <a:rPr lang="ru-RU" sz="2200" dirty="0"/>
              <a:t>, </a:t>
            </a:r>
            <a:r>
              <a:rPr lang="ru-RU" sz="2200" dirty="0" err="1"/>
              <a:t>светлоотразителите</a:t>
            </a:r>
            <a:r>
              <a:rPr lang="ru-RU" sz="2200" dirty="0"/>
              <a:t> </a:t>
            </a:r>
            <a:r>
              <a:rPr lang="ru-RU" sz="2200" dirty="0" err="1"/>
              <a:t>спомагат</a:t>
            </a:r>
            <a:r>
              <a:rPr lang="ru-RU" sz="2200" dirty="0"/>
              <a:t> </a:t>
            </a:r>
            <a:r>
              <a:rPr lang="ru-RU" sz="2200" dirty="0" err="1"/>
              <a:t>детето</a:t>
            </a:r>
            <a:r>
              <a:rPr lang="ru-RU" sz="2200" dirty="0"/>
              <a:t> да </a:t>
            </a:r>
            <a:r>
              <a:rPr lang="ru-RU" sz="2200" dirty="0" err="1"/>
              <a:t>бъде</a:t>
            </a:r>
            <a:r>
              <a:rPr lang="ru-RU" sz="2200" dirty="0"/>
              <a:t> </a:t>
            </a:r>
            <a:r>
              <a:rPr lang="ru-RU" sz="2200" dirty="0" err="1"/>
              <a:t>забелязано</a:t>
            </a:r>
            <a:r>
              <a:rPr lang="ru-RU" sz="2200" dirty="0"/>
              <a:t> от </a:t>
            </a:r>
            <a:r>
              <a:rPr lang="ru-RU" sz="2200" dirty="0" err="1"/>
              <a:t>водачите</a:t>
            </a:r>
            <a:r>
              <a:rPr lang="ru-RU" sz="2200" dirty="0"/>
              <a:t> на </a:t>
            </a:r>
            <a:r>
              <a:rPr lang="ru-RU" sz="2200" dirty="0" err="1"/>
              <a:t>превозни</a:t>
            </a:r>
            <a:r>
              <a:rPr lang="ru-RU" sz="2200" dirty="0"/>
              <a:t> средства.</a:t>
            </a:r>
            <a:endParaRPr lang="en-US" sz="2200" dirty="0"/>
          </a:p>
        </p:txBody>
      </p:sp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23B1B504-7170-B6E6-0E49-8791575961D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028" r="18073" b="2"/>
          <a:stretch/>
        </p:blipFill>
        <p:spPr>
          <a:xfrm>
            <a:off x="7675658" y="2093976"/>
            <a:ext cx="3941064" cy="409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9948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онтейнер за съдържание 3">
            <a:extLst>
              <a:ext uri="{FF2B5EF4-FFF2-40B4-BE49-F238E27FC236}">
                <a16:creationId xmlns:a16="http://schemas.microsoft.com/office/drawing/2014/main" id="{A826C0C7-2E3C-2A73-C535-D83944996D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1208" b="727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22E74939-235E-2A34-A51A-B26ABE9F6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4886960"/>
            <a:ext cx="11210925" cy="16256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sz="20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</a:t>
            </a:r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мероприятия</a:t>
            </a:r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en-US" sz="20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детската</a:t>
            </a:r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градина</a:t>
            </a:r>
            <a:r>
              <a:rPr lang="bg-BG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извън нея</a:t>
            </a:r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Вашето</a:t>
            </a:r>
            <a:r>
              <a:rPr lang="bg-BG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дете</a:t>
            </a:r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</a:t>
            </a:r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движи</a:t>
            </a:r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en-US" sz="20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група</a:t>
            </a:r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lang="en-US" sz="20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други</a:t>
            </a:r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деца</a:t>
            </a:r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br>
              <a:rPr lang="bg-BG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sz="20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Така</a:t>
            </a:r>
            <a:r>
              <a:rPr lang="bg-BG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водачите</a:t>
            </a:r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моторни</a:t>
            </a:r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превозни</a:t>
            </a:r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</a:t>
            </a:r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</a:t>
            </a:r>
            <a:r>
              <a:rPr lang="bg-BG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забелязват</a:t>
            </a:r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по-добре</a:t>
            </a:r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55698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D1275B89-EC63-52C1-7BA9-05E9C43A08E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231" b="3205"/>
          <a:stretch/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6BF1187F-7CE0-7B03-E5DD-981EA5156E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822189" cy="1899912"/>
          </a:xfrm>
        </p:spPr>
        <p:txBody>
          <a:bodyPr>
            <a:normAutofit/>
          </a:bodyPr>
          <a:lstStyle/>
          <a:p>
            <a:r>
              <a:rPr lang="bg-BG" sz="4000"/>
              <a:t>Безопасност на движението по пътищата</a:t>
            </a:r>
            <a:endParaRPr lang="en-US" sz="4000"/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B65C2095-F9E3-A135-E7EB-A0F97F0FCD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34201"/>
            <a:ext cx="3822189" cy="3742762"/>
          </a:xfrm>
        </p:spPr>
        <p:txBody>
          <a:bodyPr>
            <a:normAutofit/>
          </a:bodyPr>
          <a:lstStyle/>
          <a:p>
            <a:r>
              <a:rPr lang="ru-RU" sz="2000" b="1" dirty="0"/>
              <a:t>Движение по </a:t>
            </a:r>
            <a:r>
              <a:rPr lang="ru-RU" sz="2000" b="1" dirty="0" err="1"/>
              <a:t>тротоара</a:t>
            </a:r>
            <a:r>
              <a:rPr lang="ru-RU" sz="2000" b="1" dirty="0"/>
              <a:t>: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000" dirty="0"/>
              <a:t>По </a:t>
            </a:r>
            <a:r>
              <a:rPr lang="ru-RU" sz="2000" dirty="0" err="1"/>
              <a:t>тротоара</a:t>
            </a:r>
            <a:r>
              <a:rPr lang="ru-RU" sz="2000" dirty="0"/>
              <a:t> </a:t>
            </a:r>
            <a:r>
              <a:rPr lang="ru-RU" sz="2000" dirty="0" err="1"/>
              <a:t>детето</a:t>
            </a:r>
            <a:r>
              <a:rPr lang="ru-RU" sz="2000" dirty="0"/>
              <a:t> </a:t>
            </a:r>
            <a:r>
              <a:rPr lang="ru-RU" sz="2000" dirty="0" err="1"/>
              <a:t>трябва</a:t>
            </a:r>
            <a:r>
              <a:rPr lang="ru-RU" sz="2000" dirty="0"/>
              <a:t> да </a:t>
            </a:r>
            <a:r>
              <a:rPr lang="ru-RU" sz="2000" dirty="0" err="1"/>
              <a:t>върви</a:t>
            </a:r>
            <a:r>
              <a:rPr lang="ru-RU" sz="2000" dirty="0"/>
              <a:t>, без да </a:t>
            </a:r>
            <a:r>
              <a:rPr lang="ru-RU" sz="2000" dirty="0" err="1"/>
              <a:t>тича</a:t>
            </a:r>
            <a:r>
              <a:rPr lang="ru-RU" sz="2000" dirty="0"/>
              <a:t>, </a:t>
            </a:r>
            <a:r>
              <a:rPr lang="ru-RU" sz="2000" dirty="0" err="1"/>
              <a:t>защото</a:t>
            </a:r>
            <a:r>
              <a:rPr lang="ru-RU" sz="2000" dirty="0"/>
              <a:t> </a:t>
            </a:r>
            <a:r>
              <a:rPr lang="ru-RU" sz="2000" dirty="0" err="1"/>
              <a:t>невниманието</a:t>
            </a:r>
            <a:r>
              <a:rPr lang="ru-RU" sz="2000" dirty="0"/>
              <a:t> </a:t>
            </a:r>
            <a:r>
              <a:rPr lang="ru-RU" sz="2000" dirty="0" err="1"/>
              <a:t>може</a:t>
            </a:r>
            <a:r>
              <a:rPr lang="ru-RU" sz="2000" dirty="0"/>
              <a:t> да го </a:t>
            </a:r>
            <a:r>
              <a:rPr lang="ru-RU" sz="2000" dirty="0" err="1"/>
              <a:t>подтикне</a:t>
            </a:r>
            <a:r>
              <a:rPr lang="ru-RU" sz="2000" dirty="0"/>
              <a:t> да </a:t>
            </a:r>
            <a:r>
              <a:rPr lang="ru-RU" sz="2000" dirty="0" err="1"/>
              <a:t>изскочи</a:t>
            </a:r>
            <a:r>
              <a:rPr lang="ru-RU" sz="2000" dirty="0"/>
              <a:t> на </a:t>
            </a:r>
            <a:r>
              <a:rPr lang="ru-RU" sz="2000" dirty="0" err="1"/>
              <a:t>улицата</a:t>
            </a:r>
            <a:r>
              <a:rPr lang="ru-RU" sz="2000" dirty="0"/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000" dirty="0"/>
              <a:t>Нужно е </a:t>
            </a:r>
            <a:r>
              <a:rPr lang="ru-RU" sz="2000" dirty="0" err="1"/>
              <a:t>детето</a:t>
            </a:r>
            <a:r>
              <a:rPr lang="ru-RU" sz="2000" dirty="0"/>
              <a:t> до 10г. да се </a:t>
            </a:r>
            <a:r>
              <a:rPr lang="ru-RU" sz="2000" dirty="0" err="1"/>
              <a:t>държи</a:t>
            </a:r>
            <a:r>
              <a:rPr lang="ru-RU" sz="2000" dirty="0"/>
              <a:t> за </a:t>
            </a:r>
            <a:r>
              <a:rPr lang="ru-RU" sz="2000" dirty="0" err="1"/>
              <a:t>ръка</a:t>
            </a:r>
            <a:r>
              <a:rPr lang="ru-RU" sz="2000" dirty="0"/>
              <a:t>, </a:t>
            </a:r>
            <a:r>
              <a:rPr lang="ru-RU" sz="2000" dirty="0" err="1"/>
              <a:t>като</a:t>
            </a:r>
            <a:r>
              <a:rPr lang="ru-RU" sz="2000" dirty="0"/>
              <a:t> </a:t>
            </a:r>
            <a:r>
              <a:rPr lang="ru-RU" sz="2000" dirty="0" err="1"/>
              <a:t>възрастният</a:t>
            </a:r>
            <a:r>
              <a:rPr lang="ru-RU" sz="2000" dirty="0"/>
              <a:t> се движи от </a:t>
            </a:r>
            <a:r>
              <a:rPr lang="ru-RU" sz="2000" dirty="0" err="1"/>
              <a:t>външната</a:t>
            </a:r>
            <a:r>
              <a:rPr lang="ru-RU" sz="2000" dirty="0"/>
              <a:t> страна.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7842649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7FF47CB7-972F-479F-A36D-9E72D26EC8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0D153B68-5844-490D-8E67-F616D6D72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1766176" cy="2061837"/>
          </a:xfrm>
          <a:custGeom>
            <a:avLst/>
            <a:gdLst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13657 w 10768629"/>
              <a:gd name="connsiteY144" fmla="*/ 1730706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84330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10768629" h="1978172">
                <a:moveTo>
                  <a:pt x="0" y="0"/>
                </a:moveTo>
                <a:lnTo>
                  <a:pt x="10768629" y="0"/>
                </a:lnTo>
                <a:lnTo>
                  <a:pt x="10733254" y="31439"/>
                </a:lnTo>
                <a:lnTo>
                  <a:pt x="10727085" y="37910"/>
                </a:lnTo>
                <a:cubicBezTo>
                  <a:pt x="10712973" y="56080"/>
                  <a:pt x="10699457" y="78430"/>
                  <a:pt x="10675953" y="68623"/>
                </a:cubicBezTo>
                <a:cubicBezTo>
                  <a:pt x="10685972" y="89202"/>
                  <a:pt x="10641629" y="69781"/>
                  <a:pt x="10637091" y="90361"/>
                </a:cubicBezTo>
                <a:cubicBezTo>
                  <a:pt x="10635214" y="107005"/>
                  <a:pt x="10621323" y="104993"/>
                  <a:pt x="10610971" y="110764"/>
                </a:cubicBezTo>
                <a:cubicBezTo>
                  <a:pt x="10603980" y="127568"/>
                  <a:pt x="10551417" y="141180"/>
                  <a:pt x="10532872" y="138028"/>
                </a:cubicBezTo>
                <a:cubicBezTo>
                  <a:pt x="10480300" y="119072"/>
                  <a:pt x="10440532" y="186296"/>
                  <a:pt x="10398558" y="172911"/>
                </a:cubicBezTo>
                <a:cubicBezTo>
                  <a:pt x="10387708" y="174114"/>
                  <a:pt x="10378792" y="177646"/>
                  <a:pt x="10371128" y="182609"/>
                </a:cubicBezTo>
                <a:lnTo>
                  <a:pt x="10352178" y="199976"/>
                </a:lnTo>
                <a:lnTo>
                  <a:pt x="10351815" y="211879"/>
                </a:lnTo>
                <a:lnTo>
                  <a:pt x="10337471" y="218661"/>
                </a:lnTo>
                <a:lnTo>
                  <a:pt x="10334625" y="222351"/>
                </a:lnTo>
                <a:cubicBezTo>
                  <a:pt x="10321108" y="225227"/>
                  <a:pt x="10278615" y="228401"/>
                  <a:pt x="10256365" y="235917"/>
                </a:cubicBezTo>
                <a:cubicBezTo>
                  <a:pt x="10218136" y="258033"/>
                  <a:pt x="10224552" y="209685"/>
                  <a:pt x="10201127" y="267448"/>
                </a:cubicBezTo>
                <a:cubicBezTo>
                  <a:pt x="10121320" y="273476"/>
                  <a:pt x="10040763" y="345580"/>
                  <a:pt x="9961218" y="326720"/>
                </a:cubicBezTo>
                <a:cubicBezTo>
                  <a:pt x="9980173" y="341621"/>
                  <a:pt x="9883038" y="318484"/>
                  <a:pt x="9859715" y="355698"/>
                </a:cubicBezTo>
                <a:cubicBezTo>
                  <a:pt x="9812822" y="367758"/>
                  <a:pt x="9752089" y="383830"/>
                  <a:pt x="9679867" y="399081"/>
                </a:cubicBezTo>
                <a:cubicBezTo>
                  <a:pt x="9618357" y="415668"/>
                  <a:pt x="9525492" y="446315"/>
                  <a:pt x="9490654" y="455225"/>
                </a:cubicBezTo>
                <a:lnTo>
                  <a:pt x="9470837" y="452539"/>
                </a:lnTo>
                <a:lnTo>
                  <a:pt x="9469082" y="454891"/>
                </a:lnTo>
                <a:cubicBezTo>
                  <a:pt x="9460057" y="461184"/>
                  <a:pt x="9453495" y="461729"/>
                  <a:pt x="9448038" y="459733"/>
                </a:cubicBezTo>
                <a:lnTo>
                  <a:pt x="9396821" y="455795"/>
                </a:lnTo>
                <a:lnTo>
                  <a:pt x="9392197" y="459796"/>
                </a:lnTo>
                <a:lnTo>
                  <a:pt x="9347994" y="464462"/>
                </a:lnTo>
                <a:cubicBezTo>
                  <a:pt x="9347959" y="465155"/>
                  <a:pt x="9347925" y="465846"/>
                  <a:pt x="9347889" y="466539"/>
                </a:cubicBezTo>
                <a:cubicBezTo>
                  <a:pt x="9346648" y="471307"/>
                  <a:pt x="9343831" y="475025"/>
                  <a:pt x="9337639" y="476654"/>
                </a:cubicBezTo>
                <a:cubicBezTo>
                  <a:pt x="9354547" y="503661"/>
                  <a:pt x="9307720" y="510631"/>
                  <a:pt x="9287964" y="513052"/>
                </a:cubicBezTo>
                <a:cubicBezTo>
                  <a:pt x="9269905" y="526173"/>
                  <a:pt x="9245386" y="544358"/>
                  <a:pt x="9229283" y="555377"/>
                </a:cubicBezTo>
                <a:lnTo>
                  <a:pt x="9220274" y="557502"/>
                </a:lnTo>
                <a:cubicBezTo>
                  <a:pt x="9220250" y="557668"/>
                  <a:pt x="9220226" y="557835"/>
                  <a:pt x="9220202" y="558001"/>
                </a:cubicBezTo>
                <a:cubicBezTo>
                  <a:pt x="9218468" y="559434"/>
                  <a:pt x="9215591" y="560497"/>
                  <a:pt x="9210908" y="561147"/>
                </a:cubicBezTo>
                <a:lnTo>
                  <a:pt x="9186374" y="565502"/>
                </a:lnTo>
                <a:lnTo>
                  <a:pt x="9181058" y="569943"/>
                </a:lnTo>
                <a:lnTo>
                  <a:pt x="9167549" y="584727"/>
                </a:lnTo>
                <a:lnTo>
                  <a:pt x="9149110" y="598906"/>
                </a:lnTo>
                <a:cubicBezTo>
                  <a:pt x="9133575" y="594395"/>
                  <a:pt x="9087390" y="636567"/>
                  <a:pt x="9078556" y="644039"/>
                </a:cubicBezTo>
                <a:lnTo>
                  <a:pt x="8996399" y="690055"/>
                </a:lnTo>
                <a:cubicBezTo>
                  <a:pt x="8913147" y="777045"/>
                  <a:pt x="8867993" y="772591"/>
                  <a:pt x="8803791" y="813860"/>
                </a:cubicBezTo>
                <a:cubicBezTo>
                  <a:pt x="8745270" y="819906"/>
                  <a:pt x="8690049" y="823612"/>
                  <a:pt x="8636202" y="848463"/>
                </a:cubicBezTo>
                <a:cubicBezTo>
                  <a:pt x="8594799" y="860014"/>
                  <a:pt x="8568613" y="864779"/>
                  <a:pt x="8555372" y="883171"/>
                </a:cubicBezTo>
                <a:lnTo>
                  <a:pt x="8507229" y="901665"/>
                </a:lnTo>
                <a:lnTo>
                  <a:pt x="8428473" y="927985"/>
                </a:lnTo>
                <a:cubicBezTo>
                  <a:pt x="8428287" y="929817"/>
                  <a:pt x="8428100" y="931648"/>
                  <a:pt x="8427914" y="933480"/>
                </a:cubicBezTo>
                <a:lnTo>
                  <a:pt x="8420327" y="941984"/>
                </a:lnTo>
                <a:lnTo>
                  <a:pt x="8394729" y="948347"/>
                </a:lnTo>
                <a:lnTo>
                  <a:pt x="8380548" y="987916"/>
                </a:lnTo>
                <a:lnTo>
                  <a:pt x="8375330" y="965444"/>
                </a:lnTo>
                <a:cubicBezTo>
                  <a:pt x="8372375" y="964202"/>
                  <a:pt x="8344433" y="977378"/>
                  <a:pt x="8340796" y="980522"/>
                </a:cubicBezTo>
                <a:cubicBezTo>
                  <a:pt x="8328292" y="982128"/>
                  <a:pt x="8319237" y="991089"/>
                  <a:pt x="8304438" y="996739"/>
                </a:cubicBezTo>
                <a:cubicBezTo>
                  <a:pt x="8297193" y="1005683"/>
                  <a:pt x="8289328" y="1014568"/>
                  <a:pt x="8280929" y="1023089"/>
                </a:cubicBezTo>
                <a:lnTo>
                  <a:pt x="8275760" y="1027772"/>
                </a:lnTo>
                <a:lnTo>
                  <a:pt x="8275478" y="1027605"/>
                </a:lnTo>
                <a:cubicBezTo>
                  <a:pt x="8273970" y="1028076"/>
                  <a:pt x="8251461" y="1029408"/>
                  <a:pt x="8249003" y="1032033"/>
                </a:cubicBezTo>
                <a:lnTo>
                  <a:pt x="8203836" y="1037347"/>
                </a:lnTo>
                <a:cubicBezTo>
                  <a:pt x="8172789" y="1049890"/>
                  <a:pt x="8148166" y="1034625"/>
                  <a:pt x="8122936" y="1063113"/>
                </a:cubicBezTo>
                <a:cubicBezTo>
                  <a:pt x="8093850" y="1074757"/>
                  <a:pt x="8066781" y="1075350"/>
                  <a:pt x="8043658" y="1092746"/>
                </a:cubicBezTo>
                <a:cubicBezTo>
                  <a:pt x="8032157" y="1089174"/>
                  <a:pt x="8022145" y="1089998"/>
                  <a:pt x="8015351" y="1105478"/>
                </a:cubicBezTo>
                <a:cubicBezTo>
                  <a:pt x="7987544" y="1113006"/>
                  <a:pt x="7977708" y="1099152"/>
                  <a:pt x="7963145" y="1119346"/>
                </a:cubicBezTo>
                <a:cubicBezTo>
                  <a:pt x="7942622" y="1098880"/>
                  <a:pt x="7943760" y="1109516"/>
                  <a:pt x="7938145" y="1120225"/>
                </a:cubicBezTo>
                <a:lnTo>
                  <a:pt x="7937238" y="1121204"/>
                </a:lnTo>
                <a:lnTo>
                  <a:pt x="7934398" y="1118240"/>
                </a:lnTo>
                <a:lnTo>
                  <a:pt x="7918248" y="1124371"/>
                </a:lnTo>
                <a:lnTo>
                  <a:pt x="7914119" y="1127653"/>
                </a:lnTo>
                <a:cubicBezTo>
                  <a:pt x="7911201" y="1129547"/>
                  <a:pt x="7909169" y="1130331"/>
                  <a:pt x="7907658" y="1130350"/>
                </a:cubicBezTo>
                <a:lnTo>
                  <a:pt x="7907434" y="1130103"/>
                </a:lnTo>
                <a:lnTo>
                  <a:pt x="7901508" y="1133245"/>
                </a:lnTo>
                <a:cubicBezTo>
                  <a:pt x="7891644" y="1139271"/>
                  <a:pt x="7882185" y="1145815"/>
                  <a:pt x="7873287" y="1152609"/>
                </a:cubicBezTo>
                <a:cubicBezTo>
                  <a:pt x="7864672" y="1141906"/>
                  <a:pt x="7845199" y="1159242"/>
                  <a:pt x="7834833" y="1153868"/>
                </a:cubicBezTo>
                <a:lnTo>
                  <a:pt x="7828661" y="1139994"/>
                </a:lnTo>
                <a:lnTo>
                  <a:pt x="7823966" y="1143178"/>
                </a:lnTo>
                <a:lnTo>
                  <a:pt x="7815078" y="1151776"/>
                </a:lnTo>
                <a:cubicBezTo>
                  <a:pt x="7813692" y="1152943"/>
                  <a:pt x="7812687" y="1153116"/>
                  <a:pt x="7812026" y="1151522"/>
                </a:cubicBezTo>
                <a:cubicBezTo>
                  <a:pt x="7806555" y="1153054"/>
                  <a:pt x="7788673" y="1159989"/>
                  <a:pt x="7782249" y="1160970"/>
                </a:cubicBezTo>
                <a:lnTo>
                  <a:pt x="7773476" y="1157414"/>
                </a:lnTo>
                <a:lnTo>
                  <a:pt x="7769600" y="1157365"/>
                </a:lnTo>
                <a:lnTo>
                  <a:pt x="7752631" y="1172815"/>
                </a:lnTo>
                <a:lnTo>
                  <a:pt x="7739392" y="1192062"/>
                </a:lnTo>
                <a:lnTo>
                  <a:pt x="7677677" y="1216394"/>
                </a:lnTo>
                <a:lnTo>
                  <a:pt x="7586920" y="1261888"/>
                </a:lnTo>
                <a:cubicBezTo>
                  <a:pt x="7556723" y="1298911"/>
                  <a:pt x="7489187" y="1284518"/>
                  <a:pt x="7486100" y="1292563"/>
                </a:cubicBezTo>
                <a:cubicBezTo>
                  <a:pt x="7454875" y="1308356"/>
                  <a:pt x="7453335" y="1326361"/>
                  <a:pt x="7411323" y="1340732"/>
                </a:cubicBezTo>
                <a:cubicBezTo>
                  <a:pt x="7372519" y="1390006"/>
                  <a:pt x="7288617" y="1403664"/>
                  <a:pt x="7240698" y="1438832"/>
                </a:cubicBezTo>
                <a:cubicBezTo>
                  <a:pt x="7206467" y="1417136"/>
                  <a:pt x="7227555" y="1441678"/>
                  <a:pt x="7197675" y="1447530"/>
                </a:cubicBezTo>
                <a:cubicBezTo>
                  <a:pt x="7211601" y="1474927"/>
                  <a:pt x="7159483" y="1444981"/>
                  <a:pt x="7164788" y="1480293"/>
                </a:cubicBezTo>
                <a:cubicBezTo>
                  <a:pt x="7159184" y="1480240"/>
                  <a:pt x="7153584" y="1479075"/>
                  <a:pt x="7147929" y="1477641"/>
                </a:cubicBezTo>
                <a:lnTo>
                  <a:pt x="7144965" y="1476908"/>
                </a:lnTo>
                <a:lnTo>
                  <a:pt x="7134299" y="1479969"/>
                </a:lnTo>
                <a:lnTo>
                  <a:pt x="7129809" y="1473339"/>
                </a:lnTo>
                <a:lnTo>
                  <a:pt x="7112688" y="1472575"/>
                </a:lnTo>
                <a:cubicBezTo>
                  <a:pt x="7106506" y="1473449"/>
                  <a:pt x="7100123" y="1475741"/>
                  <a:pt x="7093470" y="1480300"/>
                </a:cubicBezTo>
                <a:cubicBezTo>
                  <a:pt x="7079039" y="1501274"/>
                  <a:pt x="7048991" y="1495718"/>
                  <a:pt x="7025034" y="1506934"/>
                </a:cubicBezTo>
                <a:lnTo>
                  <a:pt x="7014783" y="1515868"/>
                </a:lnTo>
                <a:lnTo>
                  <a:pt x="6979706" y="1523511"/>
                </a:lnTo>
                <a:lnTo>
                  <a:pt x="6977890" y="1525793"/>
                </a:lnTo>
                <a:cubicBezTo>
                  <a:pt x="6971996" y="1527914"/>
                  <a:pt x="6959488" y="1529941"/>
                  <a:pt x="6944339" y="1536237"/>
                </a:cubicBezTo>
                <a:lnTo>
                  <a:pt x="6886996" y="1563569"/>
                </a:lnTo>
                <a:lnTo>
                  <a:pt x="6874510" y="1558469"/>
                </a:lnTo>
                <a:lnTo>
                  <a:pt x="6871943" y="1554651"/>
                </a:lnTo>
                <a:lnTo>
                  <a:pt x="6856174" y="1562024"/>
                </a:lnTo>
                <a:lnTo>
                  <a:pt x="6842321" y="1560554"/>
                </a:lnTo>
                <a:lnTo>
                  <a:pt x="6832713" y="1569357"/>
                </a:lnTo>
                <a:lnTo>
                  <a:pt x="6816351" y="1571495"/>
                </a:lnTo>
                <a:cubicBezTo>
                  <a:pt x="6810216" y="1571510"/>
                  <a:pt x="6803310" y="1571324"/>
                  <a:pt x="6795800" y="1572010"/>
                </a:cubicBezTo>
                <a:lnTo>
                  <a:pt x="6777546" y="1568661"/>
                </a:lnTo>
                <a:lnTo>
                  <a:pt x="6751528" y="1574143"/>
                </a:lnTo>
                <a:cubicBezTo>
                  <a:pt x="6731455" y="1578562"/>
                  <a:pt x="6712054" y="1582098"/>
                  <a:pt x="6691966" y="1582255"/>
                </a:cubicBezTo>
                <a:cubicBezTo>
                  <a:pt x="6677921" y="1590738"/>
                  <a:pt x="6663787" y="1595441"/>
                  <a:pt x="6646941" y="1588471"/>
                </a:cubicBezTo>
                <a:cubicBezTo>
                  <a:pt x="6605135" y="1597971"/>
                  <a:pt x="6598373" y="1612583"/>
                  <a:pt x="6568576" y="1606488"/>
                </a:cubicBezTo>
                <a:cubicBezTo>
                  <a:pt x="6562510" y="1614734"/>
                  <a:pt x="6558067" y="1619360"/>
                  <a:pt x="6554358" y="1621701"/>
                </a:cubicBezTo>
                <a:cubicBezTo>
                  <a:pt x="6543227" y="1628727"/>
                  <a:pt x="6538724" y="1615196"/>
                  <a:pt x="6516968" y="1617195"/>
                </a:cubicBezTo>
                <a:cubicBezTo>
                  <a:pt x="6493173" y="1617368"/>
                  <a:pt x="6528193" y="1598652"/>
                  <a:pt x="6506479" y="1602227"/>
                </a:cubicBezTo>
                <a:cubicBezTo>
                  <a:pt x="6486674" y="1613929"/>
                  <a:pt x="6478484" y="1593997"/>
                  <a:pt x="6458436" y="1607332"/>
                </a:cubicBezTo>
                <a:cubicBezTo>
                  <a:pt x="6471168" y="1620800"/>
                  <a:pt x="6410323" y="1615478"/>
                  <a:pt x="6414786" y="1628815"/>
                </a:cubicBezTo>
                <a:cubicBezTo>
                  <a:pt x="6385942" y="1615041"/>
                  <a:pt x="6386569" y="1640238"/>
                  <a:pt x="6357085" y="1640846"/>
                </a:cubicBezTo>
                <a:cubicBezTo>
                  <a:pt x="6341163" y="1636809"/>
                  <a:pt x="6331497" y="1637754"/>
                  <a:pt x="6322636" y="1648213"/>
                </a:cubicBezTo>
                <a:cubicBezTo>
                  <a:pt x="6248448" y="1627802"/>
                  <a:pt x="6286748" y="1654976"/>
                  <a:pt x="6226172" y="1654676"/>
                </a:cubicBezTo>
                <a:lnTo>
                  <a:pt x="6221217" y="1654506"/>
                </a:lnTo>
                <a:lnTo>
                  <a:pt x="6204956" y="1664280"/>
                </a:lnTo>
                <a:cubicBezTo>
                  <a:pt x="6204728" y="1665114"/>
                  <a:pt x="6204498" y="1665947"/>
                  <a:pt x="6204270" y="1666782"/>
                </a:cubicBezTo>
                <a:lnTo>
                  <a:pt x="6143810" y="1661963"/>
                </a:lnTo>
                <a:lnTo>
                  <a:pt x="6136560" y="1665728"/>
                </a:lnTo>
                <a:lnTo>
                  <a:pt x="6096155" y="1656951"/>
                </a:lnTo>
                <a:lnTo>
                  <a:pt x="6075812" y="1655422"/>
                </a:lnTo>
                <a:lnTo>
                  <a:pt x="6039495" y="1649680"/>
                </a:lnTo>
                <a:lnTo>
                  <a:pt x="6036523" y="1652121"/>
                </a:lnTo>
                <a:lnTo>
                  <a:pt x="6029328" y="1649904"/>
                </a:lnTo>
                <a:lnTo>
                  <a:pt x="6024075" y="1652779"/>
                </a:lnTo>
                <a:lnTo>
                  <a:pt x="6018085" y="1652030"/>
                </a:lnTo>
                <a:cubicBezTo>
                  <a:pt x="6006658" y="1653831"/>
                  <a:pt x="5968194" y="1662035"/>
                  <a:pt x="5955513" y="1663584"/>
                </a:cubicBezTo>
                <a:lnTo>
                  <a:pt x="5941996" y="1661326"/>
                </a:lnTo>
                <a:lnTo>
                  <a:pt x="5931789" y="1669915"/>
                </a:lnTo>
                <a:lnTo>
                  <a:pt x="5888686" y="1672175"/>
                </a:lnTo>
                <a:lnTo>
                  <a:pt x="5873794" y="1665454"/>
                </a:lnTo>
                <a:lnTo>
                  <a:pt x="5860022" y="1660635"/>
                </a:lnTo>
                <a:lnTo>
                  <a:pt x="5858237" y="1660649"/>
                </a:lnTo>
                <a:lnTo>
                  <a:pt x="5840319" y="1660798"/>
                </a:lnTo>
                <a:lnTo>
                  <a:pt x="5806984" y="1661075"/>
                </a:lnTo>
                <a:cubicBezTo>
                  <a:pt x="5785708" y="1661533"/>
                  <a:pt x="5764126" y="1662974"/>
                  <a:pt x="5742351" y="1667489"/>
                </a:cubicBezTo>
                <a:cubicBezTo>
                  <a:pt x="5659069" y="1645168"/>
                  <a:pt x="5615134" y="1706361"/>
                  <a:pt x="5521171" y="1671626"/>
                </a:cubicBezTo>
                <a:cubicBezTo>
                  <a:pt x="5491803" y="1671296"/>
                  <a:pt x="5498089" y="1662666"/>
                  <a:pt x="5457384" y="1683952"/>
                </a:cubicBezTo>
                <a:cubicBezTo>
                  <a:pt x="5356959" y="1699287"/>
                  <a:pt x="5078905" y="1774579"/>
                  <a:pt x="4950070" y="1748401"/>
                </a:cubicBezTo>
                <a:cubicBezTo>
                  <a:pt x="4918276" y="1752255"/>
                  <a:pt x="4891043" y="1756936"/>
                  <a:pt x="4872172" y="1757222"/>
                </a:cubicBezTo>
                <a:lnTo>
                  <a:pt x="4809524" y="1761033"/>
                </a:lnTo>
                <a:cubicBezTo>
                  <a:pt x="4791324" y="1772975"/>
                  <a:pt x="4777258" y="1754591"/>
                  <a:pt x="4759058" y="1766533"/>
                </a:cubicBezTo>
                <a:cubicBezTo>
                  <a:pt x="4747481" y="1770744"/>
                  <a:pt x="4734604" y="1772921"/>
                  <a:pt x="4719749" y="1771811"/>
                </a:cubicBezTo>
                <a:cubicBezTo>
                  <a:pt x="4671168" y="1780243"/>
                  <a:pt x="4634134" y="1775931"/>
                  <a:pt x="4568686" y="1786141"/>
                </a:cubicBezTo>
                <a:cubicBezTo>
                  <a:pt x="4544667" y="1777910"/>
                  <a:pt x="4432547" y="1778168"/>
                  <a:pt x="4418751" y="1796932"/>
                </a:cubicBezTo>
                <a:cubicBezTo>
                  <a:pt x="4403360" y="1801488"/>
                  <a:pt x="4385278" y="1795746"/>
                  <a:pt x="4378377" y="1815528"/>
                </a:cubicBezTo>
                <a:cubicBezTo>
                  <a:pt x="4366870" y="1839461"/>
                  <a:pt x="4337372" y="1814003"/>
                  <a:pt x="4320575" y="1832722"/>
                </a:cubicBezTo>
                <a:cubicBezTo>
                  <a:pt x="4277898" y="1857053"/>
                  <a:pt x="4243945" y="1846759"/>
                  <a:pt x="4211935" y="1860177"/>
                </a:cubicBezTo>
                <a:cubicBezTo>
                  <a:pt x="4181519" y="1859584"/>
                  <a:pt x="4171342" y="1859762"/>
                  <a:pt x="4101228" y="1868717"/>
                </a:cubicBezTo>
                <a:cubicBezTo>
                  <a:pt x="4080159" y="1876188"/>
                  <a:pt x="4039427" y="1877381"/>
                  <a:pt x="3973223" y="1881015"/>
                </a:cubicBezTo>
                <a:cubicBezTo>
                  <a:pt x="3971330" y="1884974"/>
                  <a:pt x="3952843" y="1879225"/>
                  <a:pt x="3900992" y="1880603"/>
                </a:cubicBezTo>
                <a:cubicBezTo>
                  <a:pt x="3849141" y="1881981"/>
                  <a:pt x="3740060" y="1895686"/>
                  <a:pt x="3662119" y="1889285"/>
                </a:cubicBezTo>
                <a:cubicBezTo>
                  <a:pt x="3565155" y="1881322"/>
                  <a:pt x="3613412" y="1915150"/>
                  <a:pt x="3496919" y="1873180"/>
                </a:cubicBezTo>
                <a:cubicBezTo>
                  <a:pt x="3488062" y="1895719"/>
                  <a:pt x="3474293" y="1876288"/>
                  <a:pt x="3449433" y="1889681"/>
                </a:cubicBezTo>
                <a:cubicBezTo>
                  <a:pt x="3406553" y="1891629"/>
                  <a:pt x="3413217" y="1897797"/>
                  <a:pt x="3369766" y="1916653"/>
                </a:cubicBezTo>
                <a:cubicBezTo>
                  <a:pt x="3338805" y="1929531"/>
                  <a:pt x="3289487" y="1928617"/>
                  <a:pt x="3269672" y="1938036"/>
                </a:cubicBezTo>
                <a:lnTo>
                  <a:pt x="3224897" y="1943733"/>
                </a:lnTo>
                <a:cubicBezTo>
                  <a:pt x="3188693" y="1949271"/>
                  <a:pt x="3178540" y="1909145"/>
                  <a:pt x="3161463" y="1946591"/>
                </a:cubicBezTo>
                <a:lnTo>
                  <a:pt x="3112044" y="1935614"/>
                </a:lnTo>
                <a:lnTo>
                  <a:pt x="3069716" y="1930463"/>
                </a:lnTo>
                <a:cubicBezTo>
                  <a:pt x="3049937" y="1924285"/>
                  <a:pt x="3047816" y="1925644"/>
                  <a:pt x="3005773" y="1915878"/>
                </a:cubicBezTo>
                <a:cubicBezTo>
                  <a:pt x="2978838" y="1921092"/>
                  <a:pt x="2967972" y="1927319"/>
                  <a:pt x="2897201" y="1926772"/>
                </a:cubicBezTo>
                <a:lnTo>
                  <a:pt x="2783891" y="1931749"/>
                </a:lnTo>
                <a:cubicBezTo>
                  <a:pt x="2753098" y="1932794"/>
                  <a:pt x="2731621" y="1915151"/>
                  <a:pt x="2712447" y="1933044"/>
                </a:cubicBezTo>
                <a:cubicBezTo>
                  <a:pt x="2621923" y="1990472"/>
                  <a:pt x="2637976" y="1949546"/>
                  <a:pt x="2560151" y="1963609"/>
                </a:cubicBezTo>
                <a:cubicBezTo>
                  <a:pt x="2472084" y="1973456"/>
                  <a:pt x="2423631" y="1962133"/>
                  <a:pt x="2367221" y="1971884"/>
                </a:cubicBezTo>
                <a:cubicBezTo>
                  <a:pt x="2355331" y="1950582"/>
                  <a:pt x="2295649" y="1950006"/>
                  <a:pt x="2272130" y="1961162"/>
                </a:cubicBezTo>
                <a:cubicBezTo>
                  <a:pt x="2229336" y="1964326"/>
                  <a:pt x="2232627" y="1943953"/>
                  <a:pt x="2189404" y="1978172"/>
                </a:cubicBezTo>
                <a:cubicBezTo>
                  <a:pt x="2153824" y="1968017"/>
                  <a:pt x="2114605" y="1969166"/>
                  <a:pt x="2077704" y="1965002"/>
                </a:cubicBezTo>
                <a:cubicBezTo>
                  <a:pt x="2053064" y="1962036"/>
                  <a:pt x="2051584" y="1971011"/>
                  <a:pt x="2033299" y="1969042"/>
                </a:cubicBezTo>
                <a:cubicBezTo>
                  <a:pt x="2015014" y="1967073"/>
                  <a:pt x="1998956" y="1958903"/>
                  <a:pt x="1967996" y="1953187"/>
                </a:cubicBezTo>
                <a:cubicBezTo>
                  <a:pt x="1924117" y="1970917"/>
                  <a:pt x="1915668" y="1940297"/>
                  <a:pt x="1855805" y="1926082"/>
                </a:cubicBezTo>
                <a:cubicBezTo>
                  <a:pt x="1830663" y="1943732"/>
                  <a:pt x="1810564" y="1935694"/>
                  <a:pt x="1790957" y="1919460"/>
                </a:cubicBezTo>
                <a:cubicBezTo>
                  <a:pt x="1732588" y="1924884"/>
                  <a:pt x="1679506" y="1900619"/>
                  <a:pt x="1613978" y="1891581"/>
                </a:cubicBezTo>
                <a:cubicBezTo>
                  <a:pt x="1542961" y="1912227"/>
                  <a:pt x="1506863" y="1865666"/>
                  <a:pt x="1436831" y="1856201"/>
                </a:cubicBezTo>
                <a:cubicBezTo>
                  <a:pt x="1409149" y="1862955"/>
                  <a:pt x="1416370" y="1829853"/>
                  <a:pt x="1357365" y="1832140"/>
                </a:cubicBezTo>
                <a:cubicBezTo>
                  <a:pt x="1285880" y="1811785"/>
                  <a:pt x="1273193" y="1786872"/>
                  <a:pt x="1232341" y="1785942"/>
                </a:cubicBezTo>
                <a:cubicBezTo>
                  <a:pt x="1223903" y="1792798"/>
                  <a:pt x="1160576" y="1793911"/>
                  <a:pt x="1162595" y="1784330"/>
                </a:cubicBezTo>
                <a:cubicBezTo>
                  <a:pt x="1153167" y="1787110"/>
                  <a:pt x="1122206" y="1805077"/>
                  <a:pt x="1120257" y="1789615"/>
                </a:cubicBezTo>
                <a:cubicBezTo>
                  <a:pt x="1073149" y="1786750"/>
                  <a:pt x="1034361" y="1768718"/>
                  <a:pt x="991903" y="1786741"/>
                </a:cubicBezTo>
                <a:cubicBezTo>
                  <a:pt x="966383" y="1781126"/>
                  <a:pt x="949501" y="1800915"/>
                  <a:pt x="883960" y="1809389"/>
                </a:cubicBezTo>
                <a:cubicBezTo>
                  <a:pt x="836064" y="1808194"/>
                  <a:pt x="826980" y="1826610"/>
                  <a:pt x="766531" y="1805053"/>
                </a:cubicBezTo>
                <a:cubicBezTo>
                  <a:pt x="732778" y="1801141"/>
                  <a:pt x="694055" y="1787044"/>
                  <a:pt x="669779" y="1800537"/>
                </a:cubicBezTo>
                <a:cubicBezTo>
                  <a:pt x="645252" y="1794709"/>
                  <a:pt x="563495" y="1813232"/>
                  <a:pt x="523898" y="1811085"/>
                </a:cubicBezTo>
                <a:cubicBezTo>
                  <a:pt x="457555" y="1798530"/>
                  <a:pt x="395227" y="1824052"/>
                  <a:pt x="360251" y="1830735"/>
                </a:cubicBezTo>
                <a:cubicBezTo>
                  <a:pt x="313564" y="1825583"/>
                  <a:pt x="298281" y="1811622"/>
                  <a:pt x="255207" y="1818275"/>
                </a:cubicBezTo>
                <a:cubicBezTo>
                  <a:pt x="206572" y="1839769"/>
                  <a:pt x="160277" y="1836800"/>
                  <a:pt x="101803" y="1870647"/>
                </a:cubicBezTo>
                <a:cubicBezTo>
                  <a:pt x="85849" y="1910002"/>
                  <a:pt x="27997" y="1845258"/>
                  <a:pt x="25397" y="1888443"/>
                </a:cubicBezTo>
                <a:cubicBezTo>
                  <a:pt x="19096" y="1881154"/>
                  <a:pt x="11260" y="1878398"/>
                  <a:pt x="2370" y="1878311"/>
                </a:cubicBezTo>
                <a:lnTo>
                  <a:pt x="0" y="1878785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1D01A2F4-AB12-0465-F5FA-A56BC97D0C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4" y="609597"/>
            <a:ext cx="9392421" cy="1330841"/>
          </a:xfrm>
        </p:spPr>
        <p:txBody>
          <a:bodyPr>
            <a:normAutofit/>
          </a:bodyPr>
          <a:lstStyle/>
          <a:p>
            <a:r>
              <a:rPr lang="bg-BG" dirty="0"/>
              <a:t>Безопасност на движението по пътищата</a:t>
            </a:r>
            <a:endParaRPr lang="en-US" dirty="0"/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FFC52FD2-BD14-013E-6D6A-8E12FC0E9C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7034" y="2198362"/>
            <a:ext cx="4958966" cy="3917773"/>
          </a:xfrm>
        </p:spPr>
        <p:txBody>
          <a:bodyPr>
            <a:normAutofit/>
          </a:bodyPr>
          <a:lstStyle/>
          <a:p>
            <a:r>
              <a:rPr lang="ru-RU" sz="2000" b="1" dirty="0" err="1"/>
              <a:t>Ако</a:t>
            </a:r>
            <a:r>
              <a:rPr lang="ru-RU" sz="2000" b="1" dirty="0"/>
              <a:t> </a:t>
            </a:r>
            <a:r>
              <a:rPr lang="ru-RU" sz="2000" b="1" dirty="0" err="1"/>
              <a:t>няма</a:t>
            </a:r>
            <a:r>
              <a:rPr lang="ru-RU" sz="2000" b="1" dirty="0"/>
              <a:t> </a:t>
            </a:r>
            <a:r>
              <a:rPr lang="ru-RU" sz="2000" b="1" dirty="0" err="1"/>
              <a:t>тротоар</a:t>
            </a:r>
            <a:r>
              <a:rPr lang="ru-RU" sz="2000" b="1" dirty="0"/>
              <a:t>: </a:t>
            </a:r>
          </a:p>
          <a:p>
            <a:pPr marL="0" indent="0">
              <a:buNone/>
            </a:pPr>
            <a:r>
              <a:rPr lang="ru-RU" sz="2000" dirty="0"/>
              <a:t>  </a:t>
            </a:r>
            <a:r>
              <a:rPr lang="ru-RU" sz="2000" dirty="0" err="1"/>
              <a:t>Някои</a:t>
            </a:r>
            <a:r>
              <a:rPr lang="ru-RU" sz="2000" dirty="0"/>
              <a:t> </a:t>
            </a:r>
            <a:r>
              <a:rPr lang="ru-RU" sz="2000" dirty="0" err="1"/>
              <a:t>улици</a:t>
            </a:r>
            <a:r>
              <a:rPr lang="ru-RU" sz="2000" dirty="0"/>
              <a:t> </a:t>
            </a:r>
            <a:r>
              <a:rPr lang="ru-RU" sz="2000" dirty="0" err="1"/>
              <a:t>нямат</a:t>
            </a:r>
            <a:r>
              <a:rPr lang="ru-RU" sz="2000" dirty="0"/>
              <a:t> </a:t>
            </a:r>
            <a:r>
              <a:rPr lang="ru-RU" sz="2000" dirty="0" err="1"/>
              <a:t>тротоари</a:t>
            </a:r>
            <a:r>
              <a:rPr lang="ru-RU" sz="2000" dirty="0"/>
              <a:t> и </a:t>
            </a:r>
            <a:r>
              <a:rPr lang="ru-RU" sz="2000" dirty="0" err="1"/>
              <a:t>са</a:t>
            </a:r>
            <a:r>
              <a:rPr lang="ru-RU" sz="2000" dirty="0"/>
              <a:t> </a:t>
            </a:r>
            <a:r>
              <a:rPr lang="ru-RU" sz="2000" dirty="0" err="1"/>
              <a:t>особено</a:t>
            </a:r>
            <a:r>
              <a:rPr lang="ru-RU" sz="2000" dirty="0"/>
              <a:t> </a:t>
            </a:r>
            <a:r>
              <a:rPr lang="ru-RU" sz="2000" dirty="0" err="1"/>
              <a:t>опасни</a:t>
            </a:r>
            <a:r>
              <a:rPr lang="ru-RU" sz="2000" dirty="0"/>
              <a:t>. </a:t>
            </a:r>
            <a:r>
              <a:rPr lang="ru-RU" sz="2000" dirty="0" err="1"/>
              <a:t>Детето</a:t>
            </a:r>
            <a:r>
              <a:rPr lang="ru-RU" sz="2000" dirty="0"/>
              <a:t> </a:t>
            </a:r>
            <a:r>
              <a:rPr lang="ru-RU" sz="2000" dirty="0" err="1"/>
              <a:t>трябва</a:t>
            </a:r>
            <a:r>
              <a:rPr lang="ru-RU" sz="2000" dirty="0"/>
              <a:t> да се движи от </a:t>
            </a:r>
            <a:r>
              <a:rPr lang="ru-RU" sz="2000" dirty="0" err="1"/>
              <a:t>лявата</a:t>
            </a:r>
            <a:r>
              <a:rPr lang="ru-RU" sz="2000" dirty="0"/>
              <a:t> страна , за да </a:t>
            </a:r>
            <a:r>
              <a:rPr lang="ru-RU" sz="2000" dirty="0" err="1"/>
              <a:t>вижда</a:t>
            </a:r>
            <a:r>
              <a:rPr lang="ru-RU" sz="2000" dirty="0"/>
              <a:t> по – добре </a:t>
            </a:r>
            <a:r>
              <a:rPr lang="ru-RU" sz="2000" dirty="0" err="1"/>
              <a:t>автомобилите</a:t>
            </a:r>
            <a:r>
              <a:rPr lang="ru-RU" sz="2000" dirty="0"/>
              <a:t>, </a:t>
            </a:r>
            <a:r>
              <a:rPr lang="ru-RU" sz="2000" dirty="0" err="1"/>
              <a:t>които</a:t>
            </a:r>
            <a:r>
              <a:rPr lang="ru-RU" sz="2000" dirty="0"/>
              <a:t> се </a:t>
            </a:r>
            <a:r>
              <a:rPr lang="ru-RU" sz="2000" dirty="0" err="1"/>
              <a:t>движат</a:t>
            </a:r>
            <a:r>
              <a:rPr lang="ru-RU" sz="2000" dirty="0"/>
              <a:t> </a:t>
            </a:r>
            <a:r>
              <a:rPr lang="ru-RU" sz="2000" dirty="0" err="1"/>
              <a:t>срещу</a:t>
            </a:r>
            <a:r>
              <a:rPr lang="ru-RU" sz="2000" dirty="0"/>
              <a:t> него. </a:t>
            </a:r>
            <a:r>
              <a:rPr lang="ru-RU" sz="2000" dirty="0" err="1"/>
              <a:t>Ако</a:t>
            </a:r>
            <a:r>
              <a:rPr lang="ru-RU" sz="2000" dirty="0"/>
              <a:t> </a:t>
            </a:r>
            <a:r>
              <a:rPr lang="ru-RU" sz="2000" dirty="0" err="1"/>
              <a:t>децата</a:t>
            </a:r>
            <a:r>
              <a:rPr lang="ru-RU" sz="2000" dirty="0"/>
              <a:t> </a:t>
            </a:r>
            <a:r>
              <a:rPr lang="ru-RU" sz="2000" dirty="0" err="1"/>
              <a:t>са</a:t>
            </a:r>
            <a:r>
              <a:rPr lang="ru-RU" sz="2000" dirty="0"/>
              <a:t> </a:t>
            </a:r>
            <a:r>
              <a:rPr lang="ru-RU" sz="2000" dirty="0" err="1"/>
              <a:t>повече</a:t>
            </a:r>
            <a:r>
              <a:rPr lang="ru-RU" sz="2000" dirty="0"/>
              <a:t> е необходимо да </a:t>
            </a:r>
            <a:r>
              <a:rPr lang="ru-RU" sz="2000" dirty="0" err="1"/>
              <a:t>вървят</a:t>
            </a:r>
            <a:r>
              <a:rPr lang="ru-RU" sz="2000" dirty="0"/>
              <a:t> </a:t>
            </a:r>
            <a:r>
              <a:rPr lang="ru-RU" sz="2000" dirty="0" err="1"/>
              <a:t>едно</a:t>
            </a:r>
            <a:r>
              <a:rPr lang="ru-RU" sz="2000" dirty="0"/>
              <a:t> зад </a:t>
            </a:r>
            <a:r>
              <a:rPr lang="ru-RU" sz="2000" dirty="0" err="1"/>
              <a:t>друго</a:t>
            </a:r>
            <a:r>
              <a:rPr lang="ru-RU" sz="2000" dirty="0"/>
              <a:t>. Необходимо е </a:t>
            </a:r>
            <a:r>
              <a:rPr lang="ru-RU" sz="2000" dirty="0" err="1"/>
              <a:t>възрастният</a:t>
            </a:r>
            <a:r>
              <a:rPr lang="ru-RU" sz="2000" dirty="0"/>
              <a:t> </a:t>
            </a:r>
            <a:r>
              <a:rPr lang="ru-RU" sz="2000" dirty="0" err="1"/>
              <a:t>придружител</a:t>
            </a:r>
            <a:r>
              <a:rPr lang="ru-RU" sz="2000" dirty="0"/>
              <a:t> да се движи </a:t>
            </a:r>
            <a:r>
              <a:rPr lang="ru-RU" sz="2000" dirty="0" err="1"/>
              <a:t>откъм</a:t>
            </a:r>
            <a:r>
              <a:rPr lang="ru-RU" sz="2000" dirty="0"/>
              <a:t> страна на </a:t>
            </a:r>
            <a:r>
              <a:rPr lang="ru-RU" sz="2000" dirty="0" err="1"/>
              <a:t>движението</a:t>
            </a:r>
            <a:r>
              <a:rPr lang="ru-RU" sz="2000" dirty="0"/>
              <a:t>.</a:t>
            </a:r>
            <a:endParaRPr lang="en-US" sz="2000" dirty="0"/>
          </a:p>
        </p:txBody>
      </p:sp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554CEDE3-05C8-347A-79E2-B89F094B05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6770" y="2184914"/>
            <a:ext cx="4233699" cy="3755915"/>
          </a:xfrm>
          <a:prstGeom prst="rect">
            <a:avLst/>
          </a:prstGeom>
        </p:spPr>
      </p:pic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9A0D773F-7A7D-4DBB-9DEA-86BB8B8F4B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5381624" y="6209414"/>
            <a:ext cx="6810375" cy="648586"/>
          </a:xfrm>
          <a:custGeom>
            <a:avLst/>
            <a:gdLst>
              <a:gd name="connsiteX0" fmla="*/ 0 w 10753706"/>
              <a:gd name="connsiteY0" fmla="*/ 0 h 1027260"/>
              <a:gd name="connsiteX1" fmla="*/ 10753706 w 10753706"/>
              <a:gd name="connsiteY1" fmla="*/ 0 h 1027260"/>
              <a:gd name="connsiteX2" fmla="*/ 10748809 w 10753706"/>
              <a:gd name="connsiteY2" fmla="*/ 2522 h 1027260"/>
              <a:gd name="connsiteX3" fmla="*/ 10725330 w 10753706"/>
              <a:gd name="connsiteY3" fmla="*/ 11977 h 1027260"/>
              <a:gd name="connsiteX4" fmla="*/ 10615423 w 10753706"/>
              <a:gd name="connsiteY4" fmla="*/ 52967 h 1027260"/>
              <a:gd name="connsiteX5" fmla="*/ 10533936 w 10753706"/>
              <a:gd name="connsiteY5" fmla="*/ 53095 h 1027260"/>
              <a:gd name="connsiteX6" fmla="*/ 10466876 w 10753706"/>
              <a:gd name="connsiteY6" fmla="*/ 45180 h 1027260"/>
              <a:gd name="connsiteX7" fmla="*/ 10355090 w 10753706"/>
              <a:gd name="connsiteY7" fmla="*/ 89741 h 1027260"/>
              <a:gd name="connsiteX8" fmla="*/ 10087145 w 10753706"/>
              <a:gd name="connsiteY8" fmla="*/ 66115 h 1027260"/>
              <a:gd name="connsiteX9" fmla="*/ 10015902 w 10753706"/>
              <a:gd name="connsiteY9" fmla="*/ 76178 h 1027260"/>
              <a:gd name="connsiteX10" fmla="*/ 9806005 w 10753706"/>
              <a:gd name="connsiteY10" fmla="*/ 102435 h 1027260"/>
              <a:gd name="connsiteX11" fmla="*/ 9602583 w 10753706"/>
              <a:gd name="connsiteY11" fmla="*/ 179170 h 1027260"/>
              <a:gd name="connsiteX12" fmla="*/ 9469719 w 10753706"/>
              <a:gd name="connsiteY12" fmla="*/ 174721 h 1027260"/>
              <a:gd name="connsiteX13" fmla="*/ 9408692 w 10753706"/>
              <a:gd name="connsiteY13" fmla="*/ 189513 h 1027260"/>
              <a:gd name="connsiteX14" fmla="*/ 9364151 w 10753706"/>
              <a:gd name="connsiteY14" fmla="*/ 194072 h 1027260"/>
              <a:gd name="connsiteX15" fmla="*/ 9337751 w 10753706"/>
              <a:gd name="connsiteY15" fmla="*/ 197579 h 1027260"/>
              <a:gd name="connsiteX16" fmla="*/ 9297166 w 10753706"/>
              <a:gd name="connsiteY16" fmla="*/ 216558 h 1027260"/>
              <a:gd name="connsiteX17" fmla="*/ 9123859 w 10753706"/>
              <a:gd name="connsiteY17" fmla="*/ 237356 h 1027260"/>
              <a:gd name="connsiteX18" fmla="*/ 8950741 w 10753706"/>
              <a:gd name="connsiteY18" fmla="*/ 238020 h 1027260"/>
              <a:gd name="connsiteX19" fmla="*/ 8718236 w 10753706"/>
              <a:gd name="connsiteY19" fmla="*/ 303148 h 1027260"/>
              <a:gd name="connsiteX20" fmla="*/ 8694011 w 10753706"/>
              <a:gd name="connsiteY20" fmla="*/ 308812 h 1027260"/>
              <a:gd name="connsiteX21" fmla="*/ 8611976 w 10753706"/>
              <a:gd name="connsiteY21" fmla="*/ 324819 h 1027260"/>
              <a:gd name="connsiteX22" fmla="*/ 8562074 w 10753706"/>
              <a:gd name="connsiteY22" fmla="*/ 337971 h 1027260"/>
              <a:gd name="connsiteX23" fmla="*/ 8501724 w 10753706"/>
              <a:gd name="connsiteY23" fmla="*/ 360865 h 1027260"/>
              <a:gd name="connsiteX24" fmla="*/ 8504489 w 10753706"/>
              <a:gd name="connsiteY24" fmla="*/ 364790 h 1027260"/>
              <a:gd name="connsiteX25" fmla="*/ 8492774 w 10753706"/>
              <a:gd name="connsiteY25" fmla="*/ 366181 h 1027260"/>
              <a:gd name="connsiteX26" fmla="*/ 8466405 w 10753706"/>
              <a:gd name="connsiteY26" fmla="*/ 368724 h 1027260"/>
              <a:gd name="connsiteX27" fmla="*/ 8427069 w 10753706"/>
              <a:gd name="connsiteY27" fmla="*/ 387211 h 1027260"/>
              <a:gd name="connsiteX28" fmla="*/ 8387766 w 10753706"/>
              <a:gd name="connsiteY28" fmla="*/ 377161 h 1027260"/>
              <a:gd name="connsiteX29" fmla="*/ 8315874 w 10753706"/>
              <a:gd name="connsiteY29" fmla="*/ 395527 h 1027260"/>
              <a:gd name="connsiteX30" fmla="*/ 8274474 w 10753706"/>
              <a:gd name="connsiteY30" fmla="*/ 405112 h 1027260"/>
              <a:gd name="connsiteX31" fmla="*/ 8234664 w 10753706"/>
              <a:gd name="connsiteY31" fmla="*/ 410219 h 1027260"/>
              <a:gd name="connsiteX32" fmla="*/ 8211268 w 10753706"/>
              <a:gd name="connsiteY32" fmla="*/ 416791 h 1027260"/>
              <a:gd name="connsiteX33" fmla="*/ 8188615 w 10753706"/>
              <a:gd name="connsiteY33" fmla="*/ 421755 h 1027260"/>
              <a:gd name="connsiteX34" fmla="*/ 8179981 w 10753706"/>
              <a:gd name="connsiteY34" fmla="*/ 420402 h 1027260"/>
              <a:gd name="connsiteX35" fmla="*/ 8179307 w 10753706"/>
              <a:gd name="connsiteY35" fmla="*/ 422516 h 1027260"/>
              <a:gd name="connsiteX36" fmla="*/ 8147929 w 10753706"/>
              <a:gd name="connsiteY36" fmla="*/ 450302 h 1027260"/>
              <a:gd name="connsiteX37" fmla="*/ 8089136 w 10753706"/>
              <a:gd name="connsiteY37" fmla="*/ 465283 h 1027260"/>
              <a:gd name="connsiteX38" fmla="*/ 8049973 w 10753706"/>
              <a:gd name="connsiteY38" fmla="*/ 454121 h 1027260"/>
              <a:gd name="connsiteX39" fmla="*/ 7965913 w 10753706"/>
              <a:gd name="connsiteY39" fmla="*/ 464415 h 1027260"/>
              <a:gd name="connsiteX40" fmla="*/ 7945093 w 10753706"/>
              <a:gd name="connsiteY40" fmla="*/ 464798 h 1027260"/>
              <a:gd name="connsiteX41" fmla="*/ 7935335 w 10753706"/>
              <a:gd name="connsiteY41" fmla="*/ 462442 h 1027260"/>
              <a:gd name="connsiteX42" fmla="*/ 7904779 w 10753706"/>
              <a:gd name="connsiteY42" fmla="*/ 471429 h 1027260"/>
              <a:gd name="connsiteX43" fmla="*/ 7855604 w 10753706"/>
              <a:gd name="connsiteY43" fmla="*/ 480199 h 1027260"/>
              <a:gd name="connsiteX44" fmla="*/ 7832630 w 10753706"/>
              <a:gd name="connsiteY44" fmla="*/ 485371 h 1027260"/>
              <a:gd name="connsiteX45" fmla="*/ 7812438 w 10753706"/>
              <a:gd name="connsiteY45" fmla="*/ 485391 h 1027260"/>
              <a:gd name="connsiteX46" fmla="*/ 7701399 w 10753706"/>
              <a:gd name="connsiteY46" fmla="*/ 495197 h 1027260"/>
              <a:gd name="connsiteX47" fmla="*/ 7674778 w 10753706"/>
              <a:gd name="connsiteY47" fmla="*/ 494723 h 1027260"/>
              <a:gd name="connsiteX48" fmla="*/ 7660445 w 10753706"/>
              <a:gd name="connsiteY48" fmla="*/ 490194 h 1027260"/>
              <a:gd name="connsiteX49" fmla="*/ 7651781 w 10753706"/>
              <a:gd name="connsiteY49" fmla="*/ 493084 h 1027260"/>
              <a:gd name="connsiteX50" fmla="*/ 7584807 w 10753706"/>
              <a:gd name="connsiteY50" fmla="*/ 499490 h 1027260"/>
              <a:gd name="connsiteX51" fmla="*/ 7541324 w 10753706"/>
              <a:gd name="connsiteY51" fmla="*/ 504184 h 1027260"/>
              <a:gd name="connsiteX52" fmla="*/ 7541756 w 10753706"/>
              <a:gd name="connsiteY52" fmla="*/ 512184 h 1027260"/>
              <a:gd name="connsiteX53" fmla="*/ 7503906 w 10753706"/>
              <a:gd name="connsiteY53" fmla="*/ 518551 h 1027260"/>
              <a:gd name="connsiteX54" fmla="*/ 7460411 w 10753706"/>
              <a:gd name="connsiteY54" fmla="*/ 517415 h 1027260"/>
              <a:gd name="connsiteX55" fmla="*/ 7460116 w 10753706"/>
              <a:gd name="connsiteY55" fmla="*/ 517548 h 1027260"/>
              <a:gd name="connsiteX56" fmla="*/ 7297810 w 10753706"/>
              <a:gd name="connsiteY56" fmla="*/ 563947 h 1027260"/>
              <a:gd name="connsiteX57" fmla="*/ 6946388 w 10753706"/>
              <a:gd name="connsiteY57" fmla="*/ 665244 h 1027260"/>
              <a:gd name="connsiteX58" fmla="*/ 6741704 w 10753706"/>
              <a:gd name="connsiteY58" fmla="*/ 679365 h 1027260"/>
              <a:gd name="connsiteX59" fmla="*/ 6624680 w 10753706"/>
              <a:gd name="connsiteY59" fmla="*/ 677674 h 1027260"/>
              <a:gd name="connsiteX60" fmla="*/ 6605700 w 10753706"/>
              <a:gd name="connsiteY60" fmla="*/ 683566 h 1027260"/>
              <a:gd name="connsiteX61" fmla="*/ 6576922 w 10753706"/>
              <a:gd name="connsiteY61" fmla="*/ 683030 h 1027260"/>
              <a:gd name="connsiteX62" fmla="*/ 6405123 w 10753706"/>
              <a:gd name="connsiteY62" fmla="*/ 721946 h 1027260"/>
              <a:gd name="connsiteX63" fmla="*/ 6368938 w 10753706"/>
              <a:gd name="connsiteY63" fmla="*/ 717341 h 1027260"/>
              <a:gd name="connsiteX64" fmla="*/ 6295102 w 10753706"/>
              <a:gd name="connsiteY64" fmla="*/ 729508 h 1027260"/>
              <a:gd name="connsiteX65" fmla="*/ 6202084 w 10753706"/>
              <a:gd name="connsiteY65" fmla="*/ 767091 h 1027260"/>
              <a:gd name="connsiteX66" fmla="*/ 6067157 w 10753706"/>
              <a:gd name="connsiteY66" fmla="*/ 790339 h 1027260"/>
              <a:gd name="connsiteX67" fmla="*/ 6061443 w 10753706"/>
              <a:gd name="connsiteY67" fmla="*/ 796151 h 1027260"/>
              <a:gd name="connsiteX68" fmla="*/ 6051406 w 10753706"/>
              <a:gd name="connsiteY68" fmla="*/ 800684 h 1027260"/>
              <a:gd name="connsiteX69" fmla="*/ 6049097 w 10753706"/>
              <a:gd name="connsiteY69" fmla="*/ 800636 h 1027260"/>
              <a:gd name="connsiteX70" fmla="*/ 6034222 w 10753706"/>
              <a:gd name="connsiteY70" fmla="*/ 804110 h 1027260"/>
              <a:gd name="connsiteX71" fmla="*/ 6033121 w 10753706"/>
              <a:gd name="connsiteY71" fmla="*/ 806078 h 1027260"/>
              <a:gd name="connsiteX72" fmla="*/ 6023593 w 10753706"/>
              <a:gd name="connsiteY72" fmla="*/ 808842 h 1027260"/>
              <a:gd name="connsiteX73" fmla="*/ 6006639 w 10753706"/>
              <a:gd name="connsiteY73" fmla="*/ 815304 h 1027260"/>
              <a:gd name="connsiteX74" fmla="*/ 6001762 w 10753706"/>
              <a:gd name="connsiteY74" fmla="*/ 815557 h 1027260"/>
              <a:gd name="connsiteX75" fmla="*/ 5973534 w 10753706"/>
              <a:gd name="connsiteY75" fmla="*/ 823815 h 1027260"/>
              <a:gd name="connsiteX76" fmla="*/ 5972336 w 10753706"/>
              <a:gd name="connsiteY76" fmla="*/ 823476 h 1027260"/>
              <a:gd name="connsiteX77" fmla="*/ 5960841 w 10753706"/>
              <a:gd name="connsiteY77" fmla="*/ 823819 h 1027260"/>
              <a:gd name="connsiteX78" fmla="*/ 5940719 w 10753706"/>
              <a:gd name="connsiteY78" fmla="*/ 825514 h 1027260"/>
              <a:gd name="connsiteX79" fmla="*/ 5884298 w 10753706"/>
              <a:gd name="connsiteY79" fmla="*/ 823806 h 1027260"/>
              <a:gd name="connsiteX80" fmla="*/ 5854779 w 10753706"/>
              <a:gd name="connsiteY80" fmla="*/ 832365 h 1027260"/>
              <a:gd name="connsiteX81" fmla="*/ 5848382 w 10753706"/>
              <a:gd name="connsiteY81" fmla="*/ 833844 h 1027260"/>
              <a:gd name="connsiteX82" fmla="*/ 5848066 w 10753706"/>
              <a:gd name="connsiteY82" fmla="*/ 833772 h 1027260"/>
              <a:gd name="connsiteX83" fmla="*/ 5840944 w 10753706"/>
              <a:gd name="connsiteY83" fmla="*/ 835132 h 1027260"/>
              <a:gd name="connsiteX84" fmla="*/ 5836719 w 10753706"/>
              <a:gd name="connsiteY84" fmla="*/ 836539 h 1027260"/>
              <a:gd name="connsiteX85" fmla="*/ 5824311 w 10753706"/>
              <a:gd name="connsiteY85" fmla="*/ 839408 h 1027260"/>
              <a:gd name="connsiteX86" fmla="*/ 5818788 w 10753706"/>
              <a:gd name="connsiteY86" fmla="*/ 839727 h 1027260"/>
              <a:gd name="connsiteX87" fmla="*/ 5763953 w 10753706"/>
              <a:gd name="connsiteY87" fmla="*/ 834282 h 1027260"/>
              <a:gd name="connsiteX88" fmla="*/ 5667748 w 10753706"/>
              <a:gd name="connsiteY88" fmla="*/ 840211 h 1027260"/>
              <a:gd name="connsiteX89" fmla="*/ 5573108 w 10753706"/>
              <a:gd name="connsiteY89" fmla="*/ 847611 h 1027260"/>
              <a:gd name="connsiteX90" fmla="*/ 5539137 w 10753706"/>
              <a:gd name="connsiteY90" fmla="*/ 851033 h 1027260"/>
              <a:gd name="connsiteX91" fmla="*/ 5510651 w 10753706"/>
              <a:gd name="connsiteY91" fmla="*/ 844215 h 1027260"/>
              <a:gd name="connsiteX92" fmla="*/ 5457331 w 10753706"/>
              <a:gd name="connsiteY92" fmla="*/ 839159 h 1027260"/>
              <a:gd name="connsiteX93" fmla="*/ 5410613 w 10753706"/>
              <a:gd name="connsiteY93" fmla="*/ 834358 h 1027260"/>
              <a:gd name="connsiteX94" fmla="*/ 5370040 w 10753706"/>
              <a:gd name="connsiteY94" fmla="*/ 862127 h 1027260"/>
              <a:gd name="connsiteX95" fmla="*/ 5318778 w 10753706"/>
              <a:gd name="connsiteY95" fmla="*/ 855310 h 1027260"/>
              <a:gd name="connsiteX96" fmla="*/ 5298645 w 10753706"/>
              <a:gd name="connsiteY96" fmla="*/ 855171 h 1027260"/>
              <a:gd name="connsiteX97" fmla="*/ 5253828 w 10753706"/>
              <a:gd name="connsiteY97" fmla="*/ 859670 h 1027260"/>
              <a:gd name="connsiteX98" fmla="*/ 5216955 w 10753706"/>
              <a:gd name="connsiteY98" fmla="*/ 866245 h 1027260"/>
              <a:gd name="connsiteX99" fmla="*/ 5214344 w 10753706"/>
              <a:gd name="connsiteY99" fmla="*/ 868102 h 1027260"/>
              <a:gd name="connsiteX100" fmla="*/ 5195561 w 10753706"/>
              <a:gd name="connsiteY100" fmla="*/ 869949 h 1027260"/>
              <a:gd name="connsiteX101" fmla="*/ 5182555 w 10753706"/>
              <a:gd name="connsiteY101" fmla="*/ 873542 h 1027260"/>
              <a:gd name="connsiteX102" fmla="*/ 5172552 w 10753706"/>
              <a:gd name="connsiteY102" fmla="*/ 878801 h 1027260"/>
              <a:gd name="connsiteX103" fmla="*/ 5027993 w 10753706"/>
              <a:gd name="connsiteY103" fmla="*/ 889666 h 1027260"/>
              <a:gd name="connsiteX104" fmla="*/ 4939844 w 10753706"/>
              <a:gd name="connsiteY104" fmla="*/ 934802 h 1027260"/>
              <a:gd name="connsiteX105" fmla="*/ 4792576 w 10753706"/>
              <a:gd name="connsiteY105" fmla="*/ 934820 h 1027260"/>
              <a:gd name="connsiteX106" fmla="*/ 4602423 w 10753706"/>
              <a:gd name="connsiteY106" fmla="*/ 958063 h 1027260"/>
              <a:gd name="connsiteX107" fmla="*/ 4290656 w 10753706"/>
              <a:gd name="connsiteY107" fmla="*/ 969152 h 1027260"/>
              <a:gd name="connsiteX108" fmla="*/ 3952334 w 10753706"/>
              <a:gd name="connsiteY108" fmla="*/ 954043 h 1027260"/>
              <a:gd name="connsiteX109" fmla="*/ 3858560 w 10753706"/>
              <a:gd name="connsiteY109" fmla="*/ 948781 h 1027260"/>
              <a:gd name="connsiteX110" fmla="*/ 3846597 w 10753706"/>
              <a:gd name="connsiteY110" fmla="*/ 948382 h 1027260"/>
              <a:gd name="connsiteX111" fmla="*/ 3736044 w 10753706"/>
              <a:gd name="connsiteY111" fmla="*/ 947759 h 1027260"/>
              <a:gd name="connsiteX112" fmla="*/ 3713136 w 10753706"/>
              <a:gd name="connsiteY112" fmla="*/ 946963 h 1027260"/>
              <a:gd name="connsiteX113" fmla="*/ 3695939 w 10753706"/>
              <a:gd name="connsiteY113" fmla="*/ 943639 h 1027260"/>
              <a:gd name="connsiteX114" fmla="*/ 3694125 w 10753706"/>
              <a:gd name="connsiteY114" fmla="*/ 940567 h 1027260"/>
              <a:gd name="connsiteX115" fmla="*/ 3681925 w 10753706"/>
              <a:gd name="connsiteY115" fmla="*/ 939706 h 1027260"/>
              <a:gd name="connsiteX116" fmla="*/ 3679204 w 10753706"/>
              <a:gd name="connsiteY116" fmla="*/ 938926 h 1027260"/>
              <a:gd name="connsiteX117" fmla="*/ 3615656 w 10753706"/>
              <a:gd name="connsiteY117" fmla="*/ 940320 h 1027260"/>
              <a:gd name="connsiteX118" fmla="*/ 3567983 w 10753706"/>
              <a:gd name="connsiteY118" fmla="*/ 935596 h 1027260"/>
              <a:gd name="connsiteX119" fmla="*/ 3422423 w 10753706"/>
              <a:gd name="connsiteY119" fmla="*/ 932129 h 1027260"/>
              <a:gd name="connsiteX120" fmla="*/ 3310925 w 10753706"/>
              <a:gd name="connsiteY120" fmla="*/ 911072 h 1027260"/>
              <a:gd name="connsiteX121" fmla="*/ 3139421 w 10753706"/>
              <a:gd name="connsiteY121" fmla="*/ 934151 h 1027260"/>
              <a:gd name="connsiteX122" fmla="*/ 2996922 w 10753706"/>
              <a:gd name="connsiteY122" fmla="*/ 927537 h 1027260"/>
              <a:gd name="connsiteX123" fmla="*/ 2982785 w 10753706"/>
              <a:gd name="connsiteY123" fmla="*/ 931453 h 1027260"/>
              <a:gd name="connsiteX124" fmla="*/ 2967478 w 10753706"/>
              <a:gd name="connsiteY124" fmla="*/ 933397 h 1027260"/>
              <a:gd name="connsiteX125" fmla="*/ 2948552 w 10753706"/>
              <a:gd name="connsiteY125" fmla="*/ 932961 h 1027260"/>
              <a:gd name="connsiteX126" fmla="*/ 2944404 w 10753706"/>
              <a:gd name="connsiteY126" fmla="*/ 934452 h 1027260"/>
              <a:gd name="connsiteX127" fmla="*/ 2908608 w 10753706"/>
              <a:gd name="connsiteY127" fmla="*/ 937205 h 1027260"/>
              <a:gd name="connsiteX128" fmla="*/ 2904443 w 10753706"/>
              <a:gd name="connsiteY128" fmla="*/ 936455 h 1027260"/>
              <a:gd name="connsiteX129" fmla="*/ 2868935 w 10753706"/>
              <a:gd name="connsiteY129" fmla="*/ 938022 h 1027260"/>
              <a:gd name="connsiteX130" fmla="*/ 2868586 w 10753706"/>
              <a:gd name="connsiteY130" fmla="*/ 937487 h 1027260"/>
              <a:gd name="connsiteX131" fmla="*/ 2859191 w 10753706"/>
              <a:gd name="connsiteY131" fmla="*/ 935503 h 1027260"/>
              <a:gd name="connsiteX132" fmla="*/ 2840915 w 10753706"/>
              <a:gd name="connsiteY132" fmla="*/ 932977 h 1027260"/>
              <a:gd name="connsiteX133" fmla="*/ 2763509 w 10753706"/>
              <a:gd name="connsiteY133" fmla="*/ 921850 h 1027260"/>
              <a:gd name="connsiteX134" fmla="*/ 2756121 w 10753706"/>
              <a:gd name="connsiteY134" fmla="*/ 921864 h 1027260"/>
              <a:gd name="connsiteX135" fmla="*/ 2755998 w 10753706"/>
              <a:gd name="connsiteY135" fmla="*/ 921739 h 1027260"/>
              <a:gd name="connsiteX136" fmla="*/ 2748255 w 10753706"/>
              <a:gd name="connsiteY136" fmla="*/ 921505 h 1027260"/>
              <a:gd name="connsiteX137" fmla="*/ 2694601 w 10753706"/>
              <a:gd name="connsiteY137" fmla="*/ 915575 h 1027260"/>
              <a:gd name="connsiteX138" fmla="*/ 2635357 w 10753706"/>
              <a:gd name="connsiteY138" fmla="*/ 910976 h 1027260"/>
              <a:gd name="connsiteX139" fmla="*/ 2601047 w 10753706"/>
              <a:gd name="connsiteY139" fmla="*/ 910263 h 1027260"/>
              <a:gd name="connsiteX140" fmla="*/ 2507482 w 10753706"/>
              <a:gd name="connsiteY140" fmla="*/ 906211 h 1027260"/>
              <a:gd name="connsiteX141" fmla="*/ 2413884 w 10753706"/>
              <a:gd name="connsiteY141" fmla="*/ 900545 h 1027260"/>
              <a:gd name="connsiteX142" fmla="*/ 2368912 w 10753706"/>
              <a:gd name="connsiteY142" fmla="*/ 888755 h 1027260"/>
              <a:gd name="connsiteX143" fmla="*/ 2349490 w 10753706"/>
              <a:gd name="connsiteY143" fmla="*/ 889719 h 1027260"/>
              <a:gd name="connsiteX144" fmla="*/ 2344290 w 10753706"/>
              <a:gd name="connsiteY144" fmla="*/ 890584 h 1027260"/>
              <a:gd name="connsiteX145" fmla="*/ 2336488 w 10753706"/>
              <a:gd name="connsiteY145" fmla="*/ 891058 h 1027260"/>
              <a:gd name="connsiteX146" fmla="*/ 2329015 w 10753706"/>
              <a:gd name="connsiteY146" fmla="*/ 891627 h 1027260"/>
              <a:gd name="connsiteX147" fmla="*/ 2293898 w 10753706"/>
              <a:gd name="connsiteY147" fmla="*/ 896431 h 1027260"/>
              <a:gd name="connsiteX148" fmla="*/ 2243927 w 10753706"/>
              <a:gd name="connsiteY148" fmla="*/ 888076 h 1027260"/>
              <a:gd name="connsiteX149" fmla="*/ 2223920 w 10753706"/>
              <a:gd name="connsiteY149" fmla="*/ 887331 h 1027260"/>
              <a:gd name="connsiteX150" fmla="*/ 2213081 w 10753706"/>
              <a:gd name="connsiteY150" fmla="*/ 886302 h 1027260"/>
              <a:gd name="connsiteX151" fmla="*/ 2212307 w 10753706"/>
              <a:gd name="connsiteY151" fmla="*/ 885829 h 1027260"/>
              <a:gd name="connsiteX152" fmla="*/ 2152321 w 10753706"/>
              <a:gd name="connsiteY152" fmla="*/ 894418 h 1027260"/>
              <a:gd name="connsiteX153" fmla="*/ 2140985 w 10753706"/>
              <a:gd name="connsiteY153" fmla="*/ 895968 h 1027260"/>
              <a:gd name="connsiteX154" fmla="*/ 2121210 w 10753706"/>
              <a:gd name="connsiteY154" fmla="*/ 899354 h 1027260"/>
              <a:gd name="connsiteX155" fmla="*/ 2119146 w 10753706"/>
              <a:gd name="connsiteY155" fmla="*/ 899033 h 1027260"/>
              <a:gd name="connsiteX156" fmla="*/ 2105666 w 10753706"/>
              <a:gd name="connsiteY156" fmla="*/ 902240 h 1027260"/>
              <a:gd name="connsiteX157" fmla="*/ 2094924 w 10753706"/>
              <a:gd name="connsiteY157" fmla="*/ 907203 h 1027260"/>
              <a:gd name="connsiteX158" fmla="*/ 1949478 w 10753706"/>
              <a:gd name="connsiteY158" fmla="*/ 913748 h 1027260"/>
              <a:gd name="connsiteX159" fmla="*/ 1749684 w 10753706"/>
              <a:gd name="connsiteY159" fmla="*/ 942223 h 1027260"/>
              <a:gd name="connsiteX160" fmla="*/ 1585576 w 10753706"/>
              <a:gd name="connsiteY160" fmla="*/ 954170 h 1027260"/>
              <a:gd name="connsiteX161" fmla="*/ 1476250 w 10753706"/>
              <a:gd name="connsiteY161" fmla="*/ 950653 h 1027260"/>
              <a:gd name="connsiteX162" fmla="*/ 1433927 w 10753706"/>
              <a:gd name="connsiteY162" fmla="*/ 959926 h 1027260"/>
              <a:gd name="connsiteX163" fmla="*/ 1414893 w 10753706"/>
              <a:gd name="connsiteY163" fmla="*/ 957671 h 1027260"/>
              <a:gd name="connsiteX164" fmla="*/ 1411585 w 10753706"/>
              <a:gd name="connsiteY164" fmla="*/ 957179 h 1027260"/>
              <a:gd name="connsiteX165" fmla="*/ 1398896 w 10753706"/>
              <a:gd name="connsiteY165" fmla="*/ 957460 h 1027260"/>
              <a:gd name="connsiteX166" fmla="*/ 1394632 w 10753706"/>
              <a:gd name="connsiteY166" fmla="*/ 954725 h 1027260"/>
              <a:gd name="connsiteX167" fmla="*/ 1375043 w 10753706"/>
              <a:gd name="connsiteY167" fmla="*/ 953132 h 1027260"/>
              <a:gd name="connsiteX168" fmla="*/ 1351876 w 10753706"/>
              <a:gd name="connsiteY168" fmla="*/ 954436 h 1027260"/>
              <a:gd name="connsiteX169" fmla="*/ 1242676 w 10753706"/>
              <a:gd name="connsiteY169" fmla="*/ 963767 h 1027260"/>
              <a:gd name="connsiteX170" fmla="*/ 1205993 w 10753706"/>
              <a:gd name="connsiteY170" fmla="*/ 974080 h 1027260"/>
              <a:gd name="connsiteX171" fmla="*/ 1052221 w 10753706"/>
              <a:gd name="connsiteY171" fmla="*/ 963954 h 1027260"/>
              <a:gd name="connsiteX172" fmla="*/ 968270 w 10753706"/>
              <a:gd name="connsiteY172" fmla="*/ 964761 h 1027260"/>
              <a:gd name="connsiteX173" fmla="*/ 874493 w 10753706"/>
              <a:gd name="connsiteY173" fmla="*/ 998122 h 1027260"/>
              <a:gd name="connsiteX174" fmla="*/ 814411 w 10753706"/>
              <a:gd name="connsiteY174" fmla="*/ 1007391 h 1027260"/>
              <a:gd name="connsiteX175" fmla="*/ 688604 w 10753706"/>
              <a:gd name="connsiteY175" fmla="*/ 1015631 h 1027260"/>
              <a:gd name="connsiteX176" fmla="*/ 618171 w 10753706"/>
              <a:gd name="connsiteY176" fmla="*/ 1027260 h 1027260"/>
              <a:gd name="connsiteX177" fmla="*/ 570379 w 10753706"/>
              <a:gd name="connsiteY177" fmla="*/ 1023487 h 1027260"/>
              <a:gd name="connsiteX178" fmla="*/ 482519 w 10753706"/>
              <a:gd name="connsiteY178" fmla="*/ 1002108 h 1027260"/>
              <a:gd name="connsiteX179" fmla="*/ 475319 w 10753706"/>
              <a:gd name="connsiteY179" fmla="*/ 1009922 h 1027260"/>
              <a:gd name="connsiteX180" fmla="*/ 431104 w 10753706"/>
              <a:gd name="connsiteY180" fmla="*/ 1009317 h 1027260"/>
              <a:gd name="connsiteX181" fmla="*/ 363782 w 10753706"/>
              <a:gd name="connsiteY181" fmla="*/ 1007585 h 1027260"/>
              <a:gd name="connsiteX182" fmla="*/ 325533 w 10753706"/>
              <a:gd name="connsiteY182" fmla="*/ 1008502 h 1027260"/>
              <a:gd name="connsiteX183" fmla="*/ 220429 w 10753706"/>
              <a:gd name="connsiteY183" fmla="*/ 1008927 h 1027260"/>
              <a:gd name="connsiteX184" fmla="*/ 114676 w 10753706"/>
              <a:gd name="connsiteY184" fmla="*/ 1007765 h 1027260"/>
              <a:gd name="connsiteX185" fmla="*/ 13470 w 10753706"/>
              <a:gd name="connsiteY185" fmla="*/ 998544 h 1027260"/>
              <a:gd name="connsiteX186" fmla="*/ 0 w 10753706"/>
              <a:gd name="connsiteY186" fmla="*/ 997355 h 102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0753706" h="1027260">
                <a:moveTo>
                  <a:pt x="0" y="0"/>
                </a:moveTo>
                <a:lnTo>
                  <a:pt x="10753706" y="0"/>
                </a:lnTo>
                <a:lnTo>
                  <a:pt x="10748809" y="2522"/>
                </a:lnTo>
                <a:cubicBezTo>
                  <a:pt x="10744031" y="4644"/>
                  <a:pt x="10737551" y="7204"/>
                  <a:pt x="10725330" y="11977"/>
                </a:cubicBezTo>
                <a:cubicBezTo>
                  <a:pt x="10700888" y="21523"/>
                  <a:pt x="10652058" y="39304"/>
                  <a:pt x="10615423" y="52967"/>
                </a:cubicBezTo>
                <a:cubicBezTo>
                  <a:pt x="10598524" y="49017"/>
                  <a:pt x="10550674" y="61360"/>
                  <a:pt x="10533936" y="53095"/>
                </a:cubicBezTo>
                <a:cubicBezTo>
                  <a:pt x="10519435" y="55674"/>
                  <a:pt x="10480156" y="49393"/>
                  <a:pt x="10466876" y="45180"/>
                </a:cubicBezTo>
                <a:cubicBezTo>
                  <a:pt x="10443145" y="68059"/>
                  <a:pt x="10382269" y="71294"/>
                  <a:pt x="10355090" y="89741"/>
                </a:cubicBezTo>
                <a:cubicBezTo>
                  <a:pt x="10286222" y="95376"/>
                  <a:pt x="10146285" y="63529"/>
                  <a:pt x="10087145" y="66115"/>
                </a:cubicBezTo>
                <a:cubicBezTo>
                  <a:pt x="10067575" y="79584"/>
                  <a:pt x="10043111" y="68921"/>
                  <a:pt x="10015902" y="76178"/>
                </a:cubicBezTo>
                <a:cubicBezTo>
                  <a:pt x="9952302" y="84628"/>
                  <a:pt x="9893286" y="103337"/>
                  <a:pt x="9806005" y="102435"/>
                </a:cubicBezTo>
                <a:cubicBezTo>
                  <a:pt x="9782247" y="141133"/>
                  <a:pt x="9674787" y="151643"/>
                  <a:pt x="9602583" y="179170"/>
                </a:cubicBezTo>
                <a:cubicBezTo>
                  <a:pt x="9557658" y="187584"/>
                  <a:pt x="9478290" y="154235"/>
                  <a:pt x="9469719" y="174721"/>
                </a:cubicBezTo>
                <a:cubicBezTo>
                  <a:pt x="9443779" y="165070"/>
                  <a:pt x="9431317" y="185692"/>
                  <a:pt x="9408692" y="189513"/>
                </a:cubicBezTo>
                <a:cubicBezTo>
                  <a:pt x="9387154" y="183843"/>
                  <a:pt x="9380475" y="191089"/>
                  <a:pt x="9364151" y="194072"/>
                </a:cubicBezTo>
                <a:cubicBezTo>
                  <a:pt x="9354686" y="190222"/>
                  <a:pt x="9340485" y="191782"/>
                  <a:pt x="9337751" y="197579"/>
                </a:cubicBezTo>
                <a:cubicBezTo>
                  <a:pt x="9349566" y="209270"/>
                  <a:pt x="9297468" y="207714"/>
                  <a:pt x="9297166" y="216558"/>
                </a:cubicBezTo>
                <a:cubicBezTo>
                  <a:pt x="9269057" y="220999"/>
                  <a:pt x="9139630" y="221783"/>
                  <a:pt x="9123859" y="237356"/>
                </a:cubicBezTo>
                <a:cubicBezTo>
                  <a:pt x="9068176" y="249209"/>
                  <a:pt x="8975349" y="235349"/>
                  <a:pt x="8950741" y="238020"/>
                </a:cubicBezTo>
                <a:cubicBezTo>
                  <a:pt x="8916265" y="215428"/>
                  <a:pt x="8822808" y="292026"/>
                  <a:pt x="8718236" y="303148"/>
                </a:cubicBezTo>
                <a:cubicBezTo>
                  <a:pt x="8703111" y="302060"/>
                  <a:pt x="8695551" y="302792"/>
                  <a:pt x="8694011" y="308812"/>
                </a:cubicBezTo>
                <a:cubicBezTo>
                  <a:pt x="8661810" y="312764"/>
                  <a:pt x="8637956" y="329628"/>
                  <a:pt x="8611976" y="324819"/>
                </a:cubicBezTo>
                <a:cubicBezTo>
                  <a:pt x="8621849" y="336388"/>
                  <a:pt x="8562809" y="325917"/>
                  <a:pt x="8562074" y="337971"/>
                </a:cubicBezTo>
                <a:cubicBezTo>
                  <a:pt x="8543699" y="343978"/>
                  <a:pt x="8511321" y="356396"/>
                  <a:pt x="8501724" y="360865"/>
                </a:cubicBezTo>
                <a:lnTo>
                  <a:pt x="8504489" y="364790"/>
                </a:lnTo>
                <a:lnTo>
                  <a:pt x="8492774" y="366181"/>
                </a:lnTo>
                <a:lnTo>
                  <a:pt x="8466405" y="368724"/>
                </a:lnTo>
                <a:cubicBezTo>
                  <a:pt x="8455454" y="372229"/>
                  <a:pt x="8440175" y="385805"/>
                  <a:pt x="8427069" y="387211"/>
                </a:cubicBezTo>
                <a:cubicBezTo>
                  <a:pt x="8400442" y="392215"/>
                  <a:pt x="8397079" y="382989"/>
                  <a:pt x="8387766" y="377161"/>
                </a:cubicBezTo>
                <a:cubicBezTo>
                  <a:pt x="8369233" y="378548"/>
                  <a:pt x="8334756" y="390869"/>
                  <a:pt x="8315874" y="395527"/>
                </a:cubicBezTo>
                <a:cubicBezTo>
                  <a:pt x="8306664" y="400500"/>
                  <a:pt x="8272845" y="393679"/>
                  <a:pt x="8274474" y="405112"/>
                </a:cubicBezTo>
                <a:cubicBezTo>
                  <a:pt x="8255483" y="406194"/>
                  <a:pt x="8244963" y="408376"/>
                  <a:pt x="8234664" y="410219"/>
                </a:cubicBezTo>
                <a:lnTo>
                  <a:pt x="8211268" y="416791"/>
                </a:lnTo>
                <a:cubicBezTo>
                  <a:pt x="8204720" y="419941"/>
                  <a:pt x="8197411" y="422004"/>
                  <a:pt x="8188615" y="421755"/>
                </a:cubicBezTo>
                <a:lnTo>
                  <a:pt x="8179981" y="420402"/>
                </a:lnTo>
                <a:lnTo>
                  <a:pt x="8179307" y="422516"/>
                </a:lnTo>
                <a:cubicBezTo>
                  <a:pt x="8179027" y="425797"/>
                  <a:pt x="8175790" y="448341"/>
                  <a:pt x="8147929" y="450302"/>
                </a:cubicBezTo>
                <a:cubicBezTo>
                  <a:pt x="8130300" y="457967"/>
                  <a:pt x="8114933" y="461015"/>
                  <a:pt x="8089136" y="465283"/>
                </a:cubicBezTo>
                <a:cubicBezTo>
                  <a:pt x="8072810" y="465920"/>
                  <a:pt x="8069376" y="451569"/>
                  <a:pt x="8049973" y="454121"/>
                </a:cubicBezTo>
                <a:cubicBezTo>
                  <a:pt x="7974508" y="471465"/>
                  <a:pt x="8006050" y="447139"/>
                  <a:pt x="7965913" y="464415"/>
                </a:cubicBezTo>
                <a:cubicBezTo>
                  <a:pt x="7958234" y="466025"/>
                  <a:pt x="7951405" y="465800"/>
                  <a:pt x="7945093" y="464798"/>
                </a:cubicBezTo>
                <a:lnTo>
                  <a:pt x="7935335" y="462442"/>
                </a:lnTo>
                <a:lnTo>
                  <a:pt x="7904779" y="471429"/>
                </a:lnTo>
                <a:cubicBezTo>
                  <a:pt x="7889387" y="474999"/>
                  <a:pt x="7872867" y="477951"/>
                  <a:pt x="7855604" y="480199"/>
                </a:cubicBezTo>
                <a:cubicBezTo>
                  <a:pt x="7850005" y="476378"/>
                  <a:pt x="7838628" y="483595"/>
                  <a:pt x="7832630" y="485371"/>
                </a:cubicBezTo>
                <a:cubicBezTo>
                  <a:pt x="7831473" y="482645"/>
                  <a:pt x="7816623" y="482661"/>
                  <a:pt x="7812438" y="485391"/>
                </a:cubicBezTo>
                <a:cubicBezTo>
                  <a:pt x="7709470" y="505049"/>
                  <a:pt x="7759426" y="473956"/>
                  <a:pt x="7701399" y="495197"/>
                </a:cubicBezTo>
                <a:cubicBezTo>
                  <a:pt x="7690986" y="496989"/>
                  <a:pt x="7682397" y="496365"/>
                  <a:pt x="7674778" y="494723"/>
                </a:cubicBezTo>
                <a:lnTo>
                  <a:pt x="7660445" y="490194"/>
                </a:lnTo>
                <a:lnTo>
                  <a:pt x="7651781" y="493084"/>
                </a:lnTo>
                <a:cubicBezTo>
                  <a:pt x="7616113" y="496548"/>
                  <a:pt x="7603273" y="491735"/>
                  <a:pt x="7584807" y="499490"/>
                </a:cubicBezTo>
                <a:cubicBezTo>
                  <a:pt x="7549256" y="490212"/>
                  <a:pt x="7563949" y="500167"/>
                  <a:pt x="7541324" y="504184"/>
                </a:cubicBezTo>
                <a:cubicBezTo>
                  <a:pt x="7523851" y="508307"/>
                  <a:pt x="7559546" y="509825"/>
                  <a:pt x="7541756" y="512184"/>
                </a:cubicBezTo>
                <a:cubicBezTo>
                  <a:pt x="7520963" y="510864"/>
                  <a:pt x="7525755" y="520497"/>
                  <a:pt x="7503906" y="518551"/>
                </a:cubicBezTo>
                <a:cubicBezTo>
                  <a:pt x="7505924" y="510774"/>
                  <a:pt x="7464361" y="523683"/>
                  <a:pt x="7460411" y="517415"/>
                </a:cubicBezTo>
                <a:lnTo>
                  <a:pt x="7460116" y="517548"/>
                </a:lnTo>
                <a:cubicBezTo>
                  <a:pt x="7447785" y="530928"/>
                  <a:pt x="7310141" y="550568"/>
                  <a:pt x="7297810" y="563947"/>
                </a:cubicBezTo>
                <a:cubicBezTo>
                  <a:pt x="7221791" y="605698"/>
                  <a:pt x="7039072" y="646008"/>
                  <a:pt x="6946388" y="665244"/>
                </a:cubicBezTo>
                <a:cubicBezTo>
                  <a:pt x="6853704" y="684480"/>
                  <a:pt x="6804875" y="677485"/>
                  <a:pt x="6741704" y="679365"/>
                </a:cubicBezTo>
                <a:lnTo>
                  <a:pt x="6624680" y="677674"/>
                </a:lnTo>
                <a:lnTo>
                  <a:pt x="6605700" y="683566"/>
                </a:lnTo>
                <a:cubicBezTo>
                  <a:pt x="6603309" y="685184"/>
                  <a:pt x="6599550" y="685647"/>
                  <a:pt x="6576922" y="683030"/>
                </a:cubicBezTo>
                <a:cubicBezTo>
                  <a:pt x="6527275" y="698355"/>
                  <a:pt x="6440981" y="702347"/>
                  <a:pt x="6405123" y="721946"/>
                </a:cubicBezTo>
                <a:cubicBezTo>
                  <a:pt x="6407963" y="715467"/>
                  <a:pt x="6383450" y="712913"/>
                  <a:pt x="6368938" y="717341"/>
                </a:cubicBezTo>
                <a:cubicBezTo>
                  <a:pt x="6377914" y="692119"/>
                  <a:pt x="6315316" y="744281"/>
                  <a:pt x="6295102" y="729508"/>
                </a:cubicBezTo>
                <a:cubicBezTo>
                  <a:pt x="6300358" y="744473"/>
                  <a:pt x="6240070" y="776254"/>
                  <a:pt x="6202084" y="767091"/>
                </a:cubicBezTo>
                <a:cubicBezTo>
                  <a:pt x="6152826" y="774744"/>
                  <a:pt x="6122010" y="790367"/>
                  <a:pt x="6067157" y="790339"/>
                </a:cubicBezTo>
                <a:cubicBezTo>
                  <a:pt x="6066310" y="792484"/>
                  <a:pt x="6064283" y="794403"/>
                  <a:pt x="6061443" y="796151"/>
                </a:cubicBezTo>
                <a:lnTo>
                  <a:pt x="6051406" y="800684"/>
                </a:lnTo>
                <a:lnTo>
                  <a:pt x="6049097" y="800636"/>
                </a:lnTo>
                <a:cubicBezTo>
                  <a:pt x="6040408" y="801393"/>
                  <a:pt x="6036299" y="802645"/>
                  <a:pt x="6034222" y="804110"/>
                </a:cubicBezTo>
                <a:lnTo>
                  <a:pt x="6033121" y="806078"/>
                </a:lnTo>
                <a:lnTo>
                  <a:pt x="6023593" y="808842"/>
                </a:lnTo>
                <a:lnTo>
                  <a:pt x="6006639" y="815304"/>
                </a:lnTo>
                <a:lnTo>
                  <a:pt x="6001762" y="815557"/>
                </a:lnTo>
                <a:lnTo>
                  <a:pt x="5973534" y="823815"/>
                </a:lnTo>
                <a:lnTo>
                  <a:pt x="5972336" y="823476"/>
                </a:lnTo>
                <a:cubicBezTo>
                  <a:pt x="5969004" y="822901"/>
                  <a:pt x="5965329" y="822833"/>
                  <a:pt x="5960841" y="823819"/>
                </a:cubicBezTo>
                <a:cubicBezTo>
                  <a:pt x="5955860" y="815655"/>
                  <a:pt x="5953515" y="821882"/>
                  <a:pt x="5940719" y="825514"/>
                </a:cubicBezTo>
                <a:cubicBezTo>
                  <a:pt x="5930130" y="813644"/>
                  <a:pt x="5900943" y="827979"/>
                  <a:pt x="5884298" y="823806"/>
                </a:cubicBezTo>
                <a:cubicBezTo>
                  <a:pt x="5875133" y="826741"/>
                  <a:pt x="5865250" y="829630"/>
                  <a:pt x="5854779" y="832365"/>
                </a:cubicBezTo>
                <a:lnTo>
                  <a:pt x="5848382" y="833844"/>
                </a:lnTo>
                <a:lnTo>
                  <a:pt x="5848066" y="833772"/>
                </a:lnTo>
                <a:cubicBezTo>
                  <a:pt x="5846273" y="833879"/>
                  <a:pt x="5844018" y="834284"/>
                  <a:pt x="5840944" y="835132"/>
                </a:cubicBezTo>
                <a:lnTo>
                  <a:pt x="5836719" y="836539"/>
                </a:lnTo>
                <a:lnTo>
                  <a:pt x="5824311" y="839408"/>
                </a:lnTo>
                <a:lnTo>
                  <a:pt x="5818788" y="839727"/>
                </a:lnTo>
                <a:cubicBezTo>
                  <a:pt x="5797008" y="838594"/>
                  <a:pt x="5786883" y="822081"/>
                  <a:pt x="5763953" y="834282"/>
                </a:cubicBezTo>
                <a:cubicBezTo>
                  <a:pt x="5726813" y="837521"/>
                  <a:pt x="5699446" y="830949"/>
                  <a:pt x="5667748" y="840211"/>
                </a:cubicBezTo>
                <a:cubicBezTo>
                  <a:pt x="5632959" y="843205"/>
                  <a:pt x="5601436" y="842280"/>
                  <a:pt x="5573108" y="847611"/>
                </a:cubicBezTo>
                <a:cubicBezTo>
                  <a:pt x="5560030" y="845832"/>
                  <a:pt x="5549547" y="851598"/>
                  <a:pt x="5539137" y="851033"/>
                </a:cubicBezTo>
                <a:cubicBezTo>
                  <a:pt x="5528728" y="850467"/>
                  <a:pt x="5529256" y="837509"/>
                  <a:pt x="5510651" y="844215"/>
                </a:cubicBezTo>
                <a:cubicBezTo>
                  <a:pt x="5494241" y="833607"/>
                  <a:pt x="5466101" y="839171"/>
                  <a:pt x="5457331" y="839159"/>
                </a:cubicBezTo>
                <a:lnTo>
                  <a:pt x="5410613" y="834358"/>
                </a:lnTo>
                <a:lnTo>
                  <a:pt x="5370040" y="862127"/>
                </a:lnTo>
                <a:cubicBezTo>
                  <a:pt x="5357863" y="856469"/>
                  <a:pt x="5319115" y="868069"/>
                  <a:pt x="5318778" y="855310"/>
                </a:cubicBezTo>
                <a:cubicBezTo>
                  <a:pt x="5303920" y="857760"/>
                  <a:pt x="5296727" y="863736"/>
                  <a:pt x="5298645" y="855171"/>
                </a:cubicBezTo>
                <a:cubicBezTo>
                  <a:pt x="5287819" y="855897"/>
                  <a:pt x="5267444" y="857825"/>
                  <a:pt x="5253828" y="859670"/>
                </a:cubicBezTo>
                <a:lnTo>
                  <a:pt x="5216955" y="866245"/>
                </a:lnTo>
                <a:lnTo>
                  <a:pt x="5214344" y="868102"/>
                </a:lnTo>
                <a:cubicBezTo>
                  <a:pt x="5210778" y="868719"/>
                  <a:pt x="5200859" y="869042"/>
                  <a:pt x="5195561" y="869949"/>
                </a:cubicBezTo>
                <a:lnTo>
                  <a:pt x="5182555" y="873542"/>
                </a:lnTo>
                <a:cubicBezTo>
                  <a:pt x="5178496" y="875023"/>
                  <a:pt x="5175066" y="876746"/>
                  <a:pt x="5172552" y="878801"/>
                </a:cubicBezTo>
                <a:cubicBezTo>
                  <a:pt x="5121406" y="873797"/>
                  <a:pt x="5080096" y="886529"/>
                  <a:pt x="5027993" y="889666"/>
                </a:cubicBezTo>
                <a:cubicBezTo>
                  <a:pt x="4999924" y="877115"/>
                  <a:pt x="4946973" y="919452"/>
                  <a:pt x="4939844" y="934802"/>
                </a:cubicBezTo>
                <a:cubicBezTo>
                  <a:pt x="4895154" y="940701"/>
                  <a:pt x="4844006" y="928240"/>
                  <a:pt x="4792576" y="934820"/>
                </a:cubicBezTo>
                <a:lnTo>
                  <a:pt x="4602423" y="958063"/>
                </a:lnTo>
                <a:cubicBezTo>
                  <a:pt x="4488530" y="967131"/>
                  <a:pt x="4399004" y="969822"/>
                  <a:pt x="4290656" y="969152"/>
                </a:cubicBezTo>
                <a:cubicBezTo>
                  <a:pt x="4182308" y="968482"/>
                  <a:pt x="4046938" y="971167"/>
                  <a:pt x="3952334" y="954043"/>
                </a:cubicBezTo>
                <a:lnTo>
                  <a:pt x="3858560" y="948781"/>
                </a:lnTo>
                <a:lnTo>
                  <a:pt x="3846597" y="948382"/>
                </a:lnTo>
                <a:cubicBezTo>
                  <a:pt x="3807516" y="956616"/>
                  <a:pt x="3767475" y="941640"/>
                  <a:pt x="3736044" y="947759"/>
                </a:cubicBezTo>
                <a:cubicBezTo>
                  <a:pt x="3727323" y="948128"/>
                  <a:pt x="3719828" y="947771"/>
                  <a:pt x="3713136" y="946963"/>
                </a:cubicBezTo>
                <a:lnTo>
                  <a:pt x="3695939" y="943639"/>
                </a:lnTo>
                <a:lnTo>
                  <a:pt x="3694125" y="940567"/>
                </a:lnTo>
                <a:lnTo>
                  <a:pt x="3681925" y="939706"/>
                </a:lnTo>
                <a:lnTo>
                  <a:pt x="3679204" y="938926"/>
                </a:lnTo>
                <a:cubicBezTo>
                  <a:pt x="3668160" y="939028"/>
                  <a:pt x="3634193" y="940875"/>
                  <a:pt x="3615656" y="940320"/>
                </a:cubicBezTo>
                <a:cubicBezTo>
                  <a:pt x="3582626" y="936974"/>
                  <a:pt x="3593904" y="949140"/>
                  <a:pt x="3567983" y="935596"/>
                </a:cubicBezTo>
                <a:cubicBezTo>
                  <a:pt x="3504185" y="939048"/>
                  <a:pt x="3482818" y="922224"/>
                  <a:pt x="3422423" y="932129"/>
                </a:cubicBezTo>
                <a:cubicBezTo>
                  <a:pt x="3369166" y="933413"/>
                  <a:pt x="3329486" y="910108"/>
                  <a:pt x="3310925" y="911072"/>
                </a:cubicBezTo>
                <a:cubicBezTo>
                  <a:pt x="3261363" y="909787"/>
                  <a:pt x="3198415" y="933574"/>
                  <a:pt x="3139421" y="934151"/>
                </a:cubicBezTo>
                <a:cubicBezTo>
                  <a:pt x="3088799" y="931012"/>
                  <a:pt x="3038941" y="938464"/>
                  <a:pt x="2996922" y="927537"/>
                </a:cubicBezTo>
                <a:cubicBezTo>
                  <a:pt x="2992673" y="929234"/>
                  <a:pt x="2987900" y="930498"/>
                  <a:pt x="2982785" y="931453"/>
                </a:cubicBezTo>
                <a:lnTo>
                  <a:pt x="2967478" y="933397"/>
                </a:lnTo>
                <a:lnTo>
                  <a:pt x="2948552" y="932961"/>
                </a:lnTo>
                <a:lnTo>
                  <a:pt x="2944404" y="934452"/>
                </a:lnTo>
                <a:lnTo>
                  <a:pt x="2908608" y="937205"/>
                </a:lnTo>
                <a:lnTo>
                  <a:pt x="2904443" y="936455"/>
                </a:lnTo>
                <a:lnTo>
                  <a:pt x="2868935" y="938022"/>
                </a:lnTo>
                <a:lnTo>
                  <a:pt x="2868586" y="937487"/>
                </a:lnTo>
                <a:cubicBezTo>
                  <a:pt x="2866994" y="936327"/>
                  <a:pt x="2864292" y="935538"/>
                  <a:pt x="2859191" y="935503"/>
                </a:cubicBezTo>
                <a:cubicBezTo>
                  <a:pt x="2869075" y="927418"/>
                  <a:pt x="2856828" y="932364"/>
                  <a:pt x="2840915" y="932977"/>
                </a:cubicBezTo>
                <a:lnTo>
                  <a:pt x="2763509" y="921850"/>
                </a:lnTo>
                <a:lnTo>
                  <a:pt x="2756121" y="921864"/>
                </a:lnTo>
                <a:cubicBezTo>
                  <a:pt x="2756081" y="921822"/>
                  <a:pt x="2756039" y="921781"/>
                  <a:pt x="2755998" y="921739"/>
                </a:cubicBezTo>
                <a:cubicBezTo>
                  <a:pt x="2754445" y="921476"/>
                  <a:pt x="2752036" y="921380"/>
                  <a:pt x="2748255" y="921505"/>
                </a:cubicBezTo>
                <a:lnTo>
                  <a:pt x="2694601" y="915575"/>
                </a:lnTo>
                <a:cubicBezTo>
                  <a:pt x="2671223" y="919874"/>
                  <a:pt x="2666972" y="913376"/>
                  <a:pt x="2635357" y="910976"/>
                </a:cubicBezTo>
                <a:cubicBezTo>
                  <a:pt x="2621906" y="915051"/>
                  <a:pt x="2611315" y="913542"/>
                  <a:pt x="2601047" y="910263"/>
                </a:cubicBezTo>
                <a:cubicBezTo>
                  <a:pt x="2570084" y="912074"/>
                  <a:pt x="2542135" y="907435"/>
                  <a:pt x="2507482" y="906211"/>
                </a:cubicBezTo>
                <a:cubicBezTo>
                  <a:pt x="2469706" y="911437"/>
                  <a:pt x="2450920" y="901812"/>
                  <a:pt x="2413884" y="900545"/>
                </a:cubicBezTo>
                <a:cubicBezTo>
                  <a:pt x="2381338" y="909664"/>
                  <a:pt x="2387753" y="892438"/>
                  <a:pt x="2368912" y="888755"/>
                </a:cubicBezTo>
                <a:lnTo>
                  <a:pt x="2349490" y="889719"/>
                </a:lnTo>
                <a:lnTo>
                  <a:pt x="2344290" y="890584"/>
                </a:lnTo>
                <a:cubicBezTo>
                  <a:pt x="2340673" y="891041"/>
                  <a:pt x="2338228" y="891167"/>
                  <a:pt x="2336488" y="891058"/>
                </a:cubicBezTo>
                <a:lnTo>
                  <a:pt x="2329015" y="891627"/>
                </a:lnTo>
                <a:cubicBezTo>
                  <a:pt x="2316843" y="893039"/>
                  <a:pt x="2305064" y="894669"/>
                  <a:pt x="2293898" y="896431"/>
                </a:cubicBezTo>
                <a:cubicBezTo>
                  <a:pt x="2282637" y="890404"/>
                  <a:pt x="2242346" y="900851"/>
                  <a:pt x="2243927" y="888076"/>
                </a:cubicBezTo>
                <a:cubicBezTo>
                  <a:pt x="2228778" y="890081"/>
                  <a:pt x="2220725" y="895845"/>
                  <a:pt x="2223920" y="887331"/>
                </a:cubicBezTo>
                <a:cubicBezTo>
                  <a:pt x="2218877" y="887756"/>
                  <a:pt x="2215583" y="887254"/>
                  <a:pt x="2213081" y="886302"/>
                </a:cubicBezTo>
                <a:lnTo>
                  <a:pt x="2212307" y="885829"/>
                </a:lnTo>
                <a:lnTo>
                  <a:pt x="2152321" y="894418"/>
                </a:lnTo>
                <a:lnTo>
                  <a:pt x="2140985" y="895968"/>
                </a:lnTo>
                <a:lnTo>
                  <a:pt x="2121210" y="899354"/>
                </a:lnTo>
                <a:lnTo>
                  <a:pt x="2119146" y="899033"/>
                </a:lnTo>
                <a:lnTo>
                  <a:pt x="2105666" y="902240"/>
                </a:lnTo>
                <a:cubicBezTo>
                  <a:pt x="2101407" y="903601"/>
                  <a:pt x="2097735" y="905221"/>
                  <a:pt x="2094924" y="907203"/>
                </a:cubicBezTo>
                <a:cubicBezTo>
                  <a:pt x="2044793" y="900664"/>
                  <a:pt x="2001785" y="912168"/>
                  <a:pt x="1949478" y="913748"/>
                </a:cubicBezTo>
                <a:cubicBezTo>
                  <a:pt x="1891937" y="919585"/>
                  <a:pt x="1810334" y="935486"/>
                  <a:pt x="1749684" y="942223"/>
                </a:cubicBezTo>
                <a:lnTo>
                  <a:pt x="1585576" y="954170"/>
                </a:lnTo>
                <a:cubicBezTo>
                  <a:pt x="1549165" y="943719"/>
                  <a:pt x="1511425" y="950847"/>
                  <a:pt x="1476250" y="950653"/>
                </a:cubicBezTo>
                <a:cubicBezTo>
                  <a:pt x="1488515" y="961596"/>
                  <a:pt x="1432660" y="946795"/>
                  <a:pt x="1433927" y="959926"/>
                </a:cubicBezTo>
                <a:cubicBezTo>
                  <a:pt x="1427485" y="959475"/>
                  <a:pt x="1421205" y="958623"/>
                  <a:pt x="1414893" y="957671"/>
                </a:cubicBezTo>
                <a:lnTo>
                  <a:pt x="1411585" y="957179"/>
                </a:lnTo>
                <a:lnTo>
                  <a:pt x="1398896" y="957460"/>
                </a:lnTo>
                <a:lnTo>
                  <a:pt x="1394632" y="954725"/>
                </a:lnTo>
                <a:lnTo>
                  <a:pt x="1375043" y="953132"/>
                </a:lnTo>
                <a:cubicBezTo>
                  <a:pt x="1367813" y="952970"/>
                  <a:pt x="1360155" y="953305"/>
                  <a:pt x="1351876" y="954436"/>
                </a:cubicBezTo>
                <a:cubicBezTo>
                  <a:pt x="1325912" y="963028"/>
                  <a:pt x="1274459" y="952492"/>
                  <a:pt x="1242676" y="963767"/>
                </a:cubicBezTo>
                <a:cubicBezTo>
                  <a:pt x="1230276" y="966918"/>
                  <a:pt x="1216715" y="977098"/>
                  <a:pt x="1205993" y="974080"/>
                </a:cubicBezTo>
                <a:cubicBezTo>
                  <a:pt x="1174251" y="974112"/>
                  <a:pt x="1086982" y="964420"/>
                  <a:pt x="1052221" y="963954"/>
                </a:cubicBezTo>
                <a:cubicBezTo>
                  <a:pt x="1038515" y="970622"/>
                  <a:pt x="1009522" y="962342"/>
                  <a:pt x="968270" y="964761"/>
                </a:cubicBezTo>
                <a:cubicBezTo>
                  <a:pt x="943437" y="973698"/>
                  <a:pt x="900136" y="991017"/>
                  <a:pt x="874493" y="998122"/>
                </a:cubicBezTo>
                <a:cubicBezTo>
                  <a:pt x="848849" y="1005226"/>
                  <a:pt x="853424" y="1009427"/>
                  <a:pt x="814411" y="1007391"/>
                </a:cubicBezTo>
                <a:cubicBezTo>
                  <a:pt x="765926" y="1022821"/>
                  <a:pt x="732885" y="1009859"/>
                  <a:pt x="688604" y="1015631"/>
                </a:cubicBezTo>
                <a:cubicBezTo>
                  <a:pt x="638045" y="1020877"/>
                  <a:pt x="677999" y="1011556"/>
                  <a:pt x="618171" y="1027260"/>
                </a:cubicBezTo>
                <a:cubicBezTo>
                  <a:pt x="609680" y="1023165"/>
                  <a:pt x="583253" y="1020277"/>
                  <a:pt x="570379" y="1023487"/>
                </a:cubicBezTo>
                <a:cubicBezTo>
                  <a:pt x="543992" y="1022523"/>
                  <a:pt x="505183" y="1001686"/>
                  <a:pt x="482519" y="1002108"/>
                </a:cubicBezTo>
                <a:cubicBezTo>
                  <a:pt x="464011" y="1002285"/>
                  <a:pt x="495211" y="1007995"/>
                  <a:pt x="475319" y="1009922"/>
                </a:cubicBezTo>
                <a:cubicBezTo>
                  <a:pt x="450818" y="1011135"/>
                  <a:pt x="454804" y="1022539"/>
                  <a:pt x="431104" y="1009317"/>
                </a:cubicBezTo>
                <a:cubicBezTo>
                  <a:pt x="406857" y="1014651"/>
                  <a:pt x="399686" y="1008456"/>
                  <a:pt x="363782" y="1007585"/>
                </a:cubicBezTo>
                <a:cubicBezTo>
                  <a:pt x="350440" y="1012231"/>
                  <a:pt x="338145" y="1011245"/>
                  <a:pt x="325533" y="1008502"/>
                </a:cubicBezTo>
                <a:cubicBezTo>
                  <a:pt x="291944" y="1011745"/>
                  <a:pt x="259251" y="1008497"/>
                  <a:pt x="220429" y="1008927"/>
                </a:cubicBezTo>
                <a:cubicBezTo>
                  <a:pt x="180594" y="1015852"/>
                  <a:pt x="156150" y="1007265"/>
                  <a:pt x="114676" y="1007765"/>
                </a:cubicBezTo>
                <a:cubicBezTo>
                  <a:pt x="85718" y="1006195"/>
                  <a:pt x="43316" y="1001491"/>
                  <a:pt x="13470" y="998544"/>
                </a:cubicBezTo>
                <a:lnTo>
                  <a:pt x="0" y="99735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2355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8">
            <a:extLst>
              <a:ext uri="{FF2B5EF4-FFF2-40B4-BE49-F238E27FC236}">
                <a16:creationId xmlns:a16="http://schemas.microsoft.com/office/drawing/2014/main" id="{1A9F7B4E-B03D-4F64-BE33-00D074458D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BF96E21C-B62F-841A-B426-5270A094427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40000"/>
          </a:blip>
          <a:srcRect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F2740966-D2F1-6487-2A80-A32E354FB9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ru-RU" sz="4600">
                <a:solidFill>
                  <a:schemeClr val="bg1"/>
                </a:solidFill>
              </a:rPr>
              <a:t>Спри, Погледни, Ослушай се, Помисли</a:t>
            </a:r>
            <a:endParaRPr lang="en-US" sz="4600">
              <a:solidFill>
                <a:schemeClr val="bg1"/>
              </a:solidFill>
            </a:endParaRPr>
          </a:p>
        </p:txBody>
      </p:sp>
      <p:sp>
        <p:nvSpPr>
          <p:cNvPr id="17" name="sketchy line">
            <a:extLst>
              <a:ext uri="{FF2B5EF4-FFF2-40B4-BE49-F238E27FC236}">
                <a16:creationId xmlns:a16="http://schemas.microsoft.com/office/drawing/2014/main" id="{7E2BE7F7-CA89-4002-ACCE-A478AEA24F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4399" y="1681544"/>
            <a:ext cx="9692640" cy="18288"/>
          </a:xfrm>
          <a:custGeom>
            <a:avLst/>
            <a:gdLst>
              <a:gd name="connsiteX0" fmla="*/ 0 w 9692640"/>
              <a:gd name="connsiteY0" fmla="*/ 0 h 18288"/>
              <a:gd name="connsiteX1" fmla="*/ 401552 w 9692640"/>
              <a:gd name="connsiteY1" fmla="*/ 0 h 18288"/>
              <a:gd name="connsiteX2" fmla="*/ 996957 w 9692640"/>
              <a:gd name="connsiteY2" fmla="*/ 0 h 18288"/>
              <a:gd name="connsiteX3" fmla="*/ 1398509 w 9692640"/>
              <a:gd name="connsiteY3" fmla="*/ 0 h 18288"/>
              <a:gd name="connsiteX4" fmla="*/ 2090841 w 9692640"/>
              <a:gd name="connsiteY4" fmla="*/ 0 h 18288"/>
              <a:gd name="connsiteX5" fmla="*/ 2686246 w 9692640"/>
              <a:gd name="connsiteY5" fmla="*/ 0 h 18288"/>
              <a:gd name="connsiteX6" fmla="*/ 3475504 w 9692640"/>
              <a:gd name="connsiteY6" fmla="*/ 0 h 18288"/>
              <a:gd name="connsiteX7" fmla="*/ 4361688 w 9692640"/>
              <a:gd name="connsiteY7" fmla="*/ 0 h 18288"/>
              <a:gd name="connsiteX8" fmla="*/ 5054019 w 9692640"/>
              <a:gd name="connsiteY8" fmla="*/ 0 h 18288"/>
              <a:gd name="connsiteX9" fmla="*/ 5940204 w 9692640"/>
              <a:gd name="connsiteY9" fmla="*/ 0 h 18288"/>
              <a:gd name="connsiteX10" fmla="*/ 6632535 w 9692640"/>
              <a:gd name="connsiteY10" fmla="*/ 0 h 18288"/>
              <a:gd name="connsiteX11" fmla="*/ 7034087 w 9692640"/>
              <a:gd name="connsiteY11" fmla="*/ 0 h 18288"/>
              <a:gd name="connsiteX12" fmla="*/ 7532566 w 9692640"/>
              <a:gd name="connsiteY12" fmla="*/ 0 h 18288"/>
              <a:gd name="connsiteX13" fmla="*/ 8418750 w 9692640"/>
              <a:gd name="connsiteY13" fmla="*/ 0 h 18288"/>
              <a:gd name="connsiteX14" fmla="*/ 9692640 w 9692640"/>
              <a:gd name="connsiteY14" fmla="*/ 0 h 18288"/>
              <a:gd name="connsiteX15" fmla="*/ 9692640 w 9692640"/>
              <a:gd name="connsiteY15" fmla="*/ 18288 h 18288"/>
              <a:gd name="connsiteX16" fmla="*/ 9000309 w 9692640"/>
              <a:gd name="connsiteY16" fmla="*/ 18288 h 18288"/>
              <a:gd name="connsiteX17" fmla="*/ 8307977 w 9692640"/>
              <a:gd name="connsiteY17" fmla="*/ 18288 h 18288"/>
              <a:gd name="connsiteX18" fmla="*/ 7712572 w 9692640"/>
              <a:gd name="connsiteY18" fmla="*/ 18288 h 18288"/>
              <a:gd name="connsiteX19" fmla="*/ 7214093 w 9692640"/>
              <a:gd name="connsiteY19" fmla="*/ 18288 h 18288"/>
              <a:gd name="connsiteX20" fmla="*/ 6327909 w 9692640"/>
              <a:gd name="connsiteY20" fmla="*/ 18288 h 18288"/>
              <a:gd name="connsiteX21" fmla="*/ 5635578 w 9692640"/>
              <a:gd name="connsiteY21" fmla="*/ 18288 h 18288"/>
              <a:gd name="connsiteX22" fmla="*/ 4846320 w 9692640"/>
              <a:gd name="connsiteY22" fmla="*/ 18288 h 18288"/>
              <a:gd name="connsiteX23" fmla="*/ 4444768 w 9692640"/>
              <a:gd name="connsiteY23" fmla="*/ 18288 h 18288"/>
              <a:gd name="connsiteX24" fmla="*/ 3946289 w 9692640"/>
              <a:gd name="connsiteY24" fmla="*/ 18288 h 18288"/>
              <a:gd name="connsiteX25" fmla="*/ 3253958 w 9692640"/>
              <a:gd name="connsiteY25" fmla="*/ 18288 h 18288"/>
              <a:gd name="connsiteX26" fmla="*/ 2464700 w 9692640"/>
              <a:gd name="connsiteY26" fmla="*/ 18288 h 18288"/>
              <a:gd name="connsiteX27" fmla="*/ 2063148 w 9692640"/>
              <a:gd name="connsiteY27" fmla="*/ 18288 h 18288"/>
              <a:gd name="connsiteX28" fmla="*/ 1661595 w 9692640"/>
              <a:gd name="connsiteY28" fmla="*/ 18288 h 18288"/>
              <a:gd name="connsiteX29" fmla="*/ 969264 w 9692640"/>
              <a:gd name="connsiteY29" fmla="*/ 18288 h 18288"/>
              <a:gd name="connsiteX30" fmla="*/ 0 w 9692640"/>
              <a:gd name="connsiteY30" fmla="*/ 18288 h 18288"/>
              <a:gd name="connsiteX31" fmla="*/ 0 w 9692640"/>
              <a:gd name="connsiteY3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9692640" h="18288" fill="none" extrusionOk="0">
                <a:moveTo>
                  <a:pt x="0" y="0"/>
                </a:moveTo>
                <a:cubicBezTo>
                  <a:pt x="142992" y="4732"/>
                  <a:pt x="265909" y="-3365"/>
                  <a:pt x="401552" y="0"/>
                </a:cubicBezTo>
                <a:cubicBezTo>
                  <a:pt x="537195" y="3365"/>
                  <a:pt x="738153" y="6482"/>
                  <a:pt x="996957" y="0"/>
                </a:cubicBezTo>
                <a:cubicBezTo>
                  <a:pt x="1255762" y="-6482"/>
                  <a:pt x="1280511" y="12509"/>
                  <a:pt x="1398509" y="0"/>
                </a:cubicBezTo>
                <a:cubicBezTo>
                  <a:pt x="1516507" y="-12509"/>
                  <a:pt x="1782573" y="-31523"/>
                  <a:pt x="2090841" y="0"/>
                </a:cubicBezTo>
                <a:cubicBezTo>
                  <a:pt x="2399109" y="31523"/>
                  <a:pt x="2488380" y="26286"/>
                  <a:pt x="2686246" y="0"/>
                </a:cubicBezTo>
                <a:cubicBezTo>
                  <a:pt x="2884112" y="-26286"/>
                  <a:pt x="3186024" y="-14734"/>
                  <a:pt x="3475504" y="0"/>
                </a:cubicBezTo>
                <a:cubicBezTo>
                  <a:pt x="3764984" y="14734"/>
                  <a:pt x="4053017" y="43292"/>
                  <a:pt x="4361688" y="0"/>
                </a:cubicBezTo>
                <a:cubicBezTo>
                  <a:pt x="4670359" y="-43292"/>
                  <a:pt x="4736164" y="-729"/>
                  <a:pt x="5054019" y="0"/>
                </a:cubicBezTo>
                <a:cubicBezTo>
                  <a:pt x="5371874" y="729"/>
                  <a:pt x="5543528" y="-22963"/>
                  <a:pt x="5940204" y="0"/>
                </a:cubicBezTo>
                <a:cubicBezTo>
                  <a:pt x="6336881" y="22963"/>
                  <a:pt x="6423838" y="6469"/>
                  <a:pt x="6632535" y="0"/>
                </a:cubicBezTo>
                <a:cubicBezTo>
                  <a:pt x="6841232" y="-6469"/>
                  <a:pt x="6852819" y="17036"/>
                  <a:pt x="7034087" y="0"/>
                </a:cubicBezTo>
                <a:cubicBezTo>
                  <a:pt x="7215355" y="-17036"/>
                  <a:pt x="7313136" y="11151"/>
                  <a:pt x="7532566" y="0"/>
                </a:cubicBezTo>
                <a:cubicBezTo>
                  <a:pt x="7751996" y="-11151"/>
                  <a:pt x="8015001" y="25614"/>
                  <a:pt x="8418750" y="0"/>
                </a:cubicBezTo>
                <a:cubicBezTo>
                  <a:pt x="8822499" y="-25614"/>
                  <a:pt x="9163239" y="48603"/>
                  <a:pt x="9692640" y="0"/>
                </a:cubicBezTo>
                <a:cubicBezTo>
                  <a:pt x="9691955" y="4437"/>
                  <a:pt x="9693170" y="10717"/>
                  <a:pt x="9692640" y="18288"/>
                </a:cubicBezTo>
                <a:cubicBezTo>
                  <a:pt x="9545125" y="42172"/>
                  <a:pt x="9164259" y="6706"/>
                  <a:pt x="9000309" y="18288"/>
                </a:cubicBezTo>
                <a:cubicBezTo>
                  <a:pt x="8836359" y="29870"/>
                  <a:pt x="8521035" y="-14108"/>
                  <a:pt x="8307977" y="18288"/>
                </a:cubicBezTo>
                <a:cubicBezTo>
                  <a:pt x="8094919" y="50684"/>
                  <a:pt x="7881757" y="11235"/>
                  <a:pt x="7712572" y="18288"/>
                </a:cubicBezTo>
                <a:cubicBezTo>
                  <a:pt x="7543387" y="25341"/>
                  <a:pt x="7358861" y="20625"/>
                  <a:pt x="7214093" y="18288"/>
                </a:cubicBezTo>
                <a:cubicBezTo>
                  <a:pt x="7069325" y="15951"/>
                  <a:pt x="6523705" y="52160"/>
                  <a:pt x="6327909" y="18288"/>
                </a:cubicBezTo>
                <a:cubicBezTo>
                  <a:pt x="6132113" y="-15584"/>
                  <a:pt x="5923847" y="21204"/>
                  <a:pt x="5635578" y="18288"/>
                </a:cubicBezTo>
                <a:cubicBezTo>
                  <a:pt x="5347309" y="15372"/>
                  <a:pt x="5114749" y="50642"/>
                  <a:pt x="4846320" y="18288"/>
                </a:cubicBezTo>
                <a:cubicBezTo>
                  <a:pt x="4577891" y="-14066"/>
                  <a:pt x="4576701" y="1487"/>
                  <a:pt x="4444768" y="18288"/>
                </a:cubicBezTo>
                <a:cubicBezTo>
                  <a:pt x="4312835" y="35089"/>
                  <a:pt x="4112575" y="15158"/>
                  <a:pt x="3946289" y="18288"/>
                </a:cubicBezTo>
                <a:cubicBezTo>
                  <a:pt x="3780003" y="21418"/>
                  <a:pt x="3396009" y="18797"/>
                  <a:pt x="3253958" y="18288"/>
                </a:cubicBezTo>
                <a:cubicBezTo>
                  <a:pt x="3111907" y="17779"/>
                  <a:pt x="2760272" y="57223"/>
                  <a:pt x="2464700" y="18288"/>
                </a:cubicBezTo>
                <a:cubicBezTo>
                  <a:pt x="2169128" y="-20647"/>
                  <a:pt x="2232262" y="7960"/>
                  <a:pt x="2063148" y="18288"/>
                </a:cubicBezTo>
                <a:cubicBezTo>
                  <a:pt x="1894034" y="28616"/>
                  <a:pt x="1799338" y="3019"/>
                  <a:pt x="1661595" y="18288"/>
                </a:cubicBezTo>
                <a:cubicBezTo>
                  <a:pt x="1523852" y="33557"/>
                  <a:pt x="1113928" y="-4352"/>
                  <a:pt x="969264" y="18288"/>
                </a:cubicBezTo>
                <a:cubicBezTo>
                  <a:pt x="824600" y="40928"/>
                  <a:pt x="356149" y="-3128"/>
                  <a:pt x="0" y="18288"/>
                </a:cubicBezTo>
                <a:cubicBezTo>
                  <a:pt x="-540" y="12521"/>
                  <a:pt x="894" y="7749"/>
                  <a:pt x="0" y="0"/>
                </a:cubicBezTo>
                <a:close/>
              </a:path>
              <a:path w="9692640" h="18288" stroke="0" extrusionOk="0">
                <a:moveTo>
                  <a:pt x="0" y="0"/>
                </a:moveTo>
                <a:cubicBezTo>
                  <a:pt x="162642" y="3864"/>
                  <a:pt x="346119" y="-18364"/>
                  <a:pt x="498479" y="0"/>
                </a:cubicBezTo>
                <a:cubicBezTo>
                  <a:pt x="650839" y="18364"/>
                  <a:pt x="712065" y="-9389"/>
                  <a:pt x="900031" y="0"/>
                </a:cubicBezTo>
                <a:cubicBezTo>
                  <a:pt x="1087997" y="9389"/>
                  <a:pt x="1177291" y="3685"/>
                  <a:pt x="1398509" y="0"/>
                </a:cubicBezTo>
                <a:cubicBezTo>
                  <a:pt x="1619727" y="-3685"/>
                  <a:pt x="1874008" y="-8897"/>
                  <a:pt x="2090841" y="0"/>
                </a:cubicBezTo>
                <a:cubicBezTo>
                  <a:pt x="2307674" y="8897"/>
                  <a:pt x="2573432" y="-313"/>
                  <a:pt x="2880099" y="0"/>
                </a:cubicBezTo>
                <a:cubicBezTo>
                  <a:pt x="3186766" y="313"/>
                  <a:pt x="3422577" y="10664"/>
                  <a:pt x="3766283" y="0"/>
                </a:cubicBezTo>
                <a:cubicBezTo>
                  <a:pt x="4109989" y="-10664"/>
                  <a:pt x="4342683" y="-32873"/>
                  <a:pt x="4652467" y="0"/>
                </a:cubicBezTo>
                <a:cubicBezTo>
                  <a:pt x="4962251" y="32873"/>
                  <a:pt x="5122120" y="29155"/>
                  <a:pt x="5247872" y="0"/>
                </a:cubicBezTo>
                <a:cubicBezTo>
                  <a:pt x="5373625" y="-29155"/>
                  <a:pt x="5749491" y="1706"/>
                  <a:pt x="6037130" y="0"/>
                </a:cubicBezTo>
                <a:cubicBezTo>
                  <a:pt x="6324769" y="-1706"/>
                  <a:pt x="6531407" y="1172"/>
                  <a:pt x="6729461" y="0"/>
                </a:cubicBezTo>
                <a:cubicBezTo>
                  <a:pt x="6927515" y="-1172"/>
                  <a:pt x="7096794" y="-1520"/>
                  <a:pt x="7324867" y="0"/>
                </a:cubicBezTo>
                <a:cubicBezTo>
                  <a:pt x="7552940" y="1520"/>
                  <a:pt x="7878827" y="-17110"/>
                  <a:pt x="8114124" y="0"/>
                </a:cubicBezTo>
                <a:cubicBezTo>
                  <a:pt x="8349421" y="17110"/>
                  <a:pt x="8334208" y="15114"/>
                  <a:pt x="8515677" y="0"/>
                </a:cubicBezTo>
                <a:cubicBezTo>
                  <a:pt x="8697146" y="-15114"/>
                  <a:pt x="9236164" y="22466"/>
                  <a:pt x="9692640" y="0"/>
                </a:cubicBezTo>
                <a:cubicBezTo>
                  <a:pt x="9692735" y="8251"/>
                  <a:pt x="9692514" y="12333"/>
                  <a:pt x="9692640" y="18288"/>
                </a:cubicBezTo>
                <a:cubicBezTo>
                  <a:pt x="9410102" y="47398"/>
                  <a:pt x="9172773" y="7109"/>
                  <a:pt x="9000309" y="18288"/>
                </a:cubicBezTo>
                <a:cubicBezTo>
                  <a:pt x="8827845" y="29467"/>
                  <a:pt x="8713608" y="28372"/>
                  <a:pt x="8501830" y="18288"/>
                </a:cubicBezTo>
                <a:cubicBezTo>
                  <a:pt x="8290052" y="8204"/>
                  <a:pt x="7893416" y="3561"/>
                  <a:pt x="7712572" y="18288"/>
                </a:cubicBezTo>
                <a:cubicBezTo>
                  <a:pt x="7531728" y="33015"/>
                  <a:pt x="7480716" y="17052"/>
                  <a:pt x="7311020" y="18288"/>
                </a:cubicBezTo>
                <a:cubicBezTo>
                  <a:pt x="7141324" y="19524"/>
                  <a:pt x="6962706" y="15975"/>
                  <a:pt x="6618688" y="18288"/>
                </a:cubicBezTo>
                <a:cubicBezTo>
                  <a:pt x="6274670" y="20601"/>
                  <a:pt x="6230664" y="-1692"/>
                  <a:pt x="6120210" y="18288"/>
                </a:cubicBezTo>
                <a:cubicBezTo>
                  <a:pt x="6009756" y="38268"/>
                  <a:pt x="5442516" y="28115"/>
                  <a:pt x="5234026" y="18288"/>
                </a:cubicBezTo>
                <a:cubicBezTo>
                  <a:pt x="5025536" y="8461"/>
                  <a:pt x="4953693" y="18182"/>
                  <a:pt x="4832473" y="18288"/>
                </a:cubicBezTo>
                <a:cubicBezTo>
                  <a:pt x="4711253" y="18394"/>
                  <a:pt x="4414565" y="-11251"/>
                  <a:pt x="4140142" y="18288"/>
                </a:cubicBezTo>
                <a:cubicBezTo>
                  <a:pt x="3865719" y="47827"/>
                  <a:pt x="3819081" y="16772"/>
                  <a:pt x="3738590" y="18288"/>
                </a:cubicBezTo>
                <a:cubicBezTo>
                  <a:pt x="3658099" y="19804"/>
                  <a:pt x="3427576" y="1385"/>
                  <a:pt x="3240111" y="18288"/>
                </a:cubicBezTo>
                <a:cubicBezTo>
                  <a:pt x="3052646" y="35191"/>
                  <a:pt x="2749652" y="-13914"/>
                  <a:pt x="2450853" y="18288"/>
                </a:cubicBezTo>
                <a:cubicBezTo>
                  <a:pt x="2152054" y="50490"/>
                  <a:pt x="1928331" y="61101"/>
                  <a:pt x="1564669" y="18288"/>
                </a:cubicBezTo>
                <a:cubicBezTo>
                  <a:pt x="1201007" y="-24525"/>
                  <a:pt x="1217828" y="-275"/>
                  <a:pt x="1066190" y="18288"/>
                </a:cubicBezTo>
                <a:cubicBezTo>
                  <a:pt x="914552" y="36851"/>
                  <a:pt x="418290" y="-14785"/>
                  <a:pt x="0" y="18288"/>
                </a:cubicBezTo>
                <a:cubicBezTo>
                  <a:pt x="641" y="14236"/>
                  <a:pt x="889" y="7550"/>
                  <a:pt x="0" y="0"/>
                </a:cubicBezTo>
                <a:close/>
              </a:path>
            </a:pathLst>
          </a:custGeom>
          <a:solidFill>
            <a:srgbClr val="FFFFFF">
              <a:alpha val="75000"/>
            </a:srgbClr>
          </a:solidFill>
          <a:ln w="44450" cap="rnd">
            <a:solidFill>
              <a:schemeClr val="bg1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5BD323BC-D4B7-DB1C-6B0D-3BBF022543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04446"/>
            <a:ext cx="10515600" cy="4176897"/>
          </a:xfrm>
        </p:spPr>
        <p:txBody>
          <a:bodyPr>
            <a:normAutofit/>
          </a:bodyPr>
          <a:lstStyle/>
          <a:p>
            <a:r>
              <a:rPr lang="ru-RU" sz="1700" b="1" dirty="0" err="1">
                <a:solidFill>
                  <a:schemeClr val="bg1"/>
                </a:solidFill>
              </a:rPr>
              <a:t>Четирите</a:t>
            </a:r>
            <a:r>
              <a:rPr lang="ru-RU" sz="1700" b="1" dirty="0">
                <a:solidFill>
                  <a:schemeClr val="bg1"/>
                </a:solidFill>
              </a:rPr>
              <a:t> правила </a:t>
            </a:r>
            <a:r>
              <a:rPr lang="ru-RU" sz="1700" b="1" dirty="0" err="1">
                <a:solidFill>
                  <a:schemeClr val="bg1"/>
                </a:solidFill>
              </a:rPr>
              <a:t>преди</a:t>
            </a:r>
            <a:r>
              <a:rPr lang="ru-RU" sz="1700" b="1" dirty="0">
                <a:solidFill>
                  <a:schemeClr val="bg1"/>
                </a:solidFill>
              </a:rPr>
              <a:t> да пресечем </a:t>
            </a:r>
            <a:r>
              <a:rPr lang="ru-RU" sz="1700" b="1" dirty="0" err="1">
                <a:solidFill>
                  <a:schemeClr val="bg1"/>
                </a:solidFill>
              </a:rPr>
              <a:t>са</a:t>
            </a:r>
            <a:r>
              <a:rPr lang="ru-RU" sz="1700" b="1" dirty="0">
                <a:solidFill>
                  <a:schemeClr val="bg1"/>
                </a:solidFill>
              </a:rPr>
              <a:t> </a:t>
            </a:r>
            <a:r>
              <a:rPr lang="ru-RU" sz="1700" b="1" dirty="0" err="1">
                <a:solidFill>
                  <a:schemeClr val="bg1"/>
                </a:solidFill>
              </a:rPr>
              <a:t>безценна</a:t>
            </a:r>
            <a:r>
              <a:rPr lang="ru-RU" sz="1700" b="1" dirty="0">
                <a:solidFill>
                  <a:schemeClr val="bg1"/>
                </a:solidFill>
              </a:rPr>
              <a:t> техника за </a:t>
            </a:r>
            <a:r>
              <a:rPr lang="ru-RU" sz="1700" b="1" dirty="0" err="1">
                <a:solidFill>
                  <a:schemeClr val="bg1"/>
                </a:solidFill>
              </a:rPr>
              <a:t>безопасност</a:t>
            </a:r>
            <a:r>
              <a:rPr lang="ru-RU" sz="1700" b="1" dirty="0">
                <a:solidFill>
                  <a:schemeClr val="bg1"/>
                </a:solidFill>
              </a:rPr>
              <a:t> на </a:t>
            </a:r>
            <a:r>
              <a:rPr lang="ru-RU" sz="1700" b="1" dirty="0" err="1">
                <a:solidFill>
                  <a:schemeClr val="bg1"/>
                </a:solidFill>
              </a:rPr>
              <a:t>пешеходеца</a:t>
            </a:r>
            <a:r>
              <a:rPr lang="ru-RU" sz="1700" b="1" dirty="0">
                <a:solidFill>
                  <a:schemeClr val="bg1"/>
                </a:solidFill>
              </a:rPr>
              <a:t>, </a:t>
            </a:r>
            <a:r>
              <a:rPr lang="ru-RU" sz="1700" b="1" dirty="0" err="1">
                <a:solidFill>
                  <a:schemeClr val="bg1"/>
                </a:solidFill>
              </a:rPr>
              <a:t>която</a:t>
            </a:r>
            <a:r>
              <a:rPr lang="ru-RU" sz="1700" b="1" dirty="0">
                <a:solidFill>
                  <a:schemeClr val="bg1"/>
                </a:solidFill>
              </a:rPr>
              <a:t> </a:t>
            </a:r>
            <a:r>
              <a:rPr lang="ru-RU" sz="1700" b="1" dirty="0" err="1">
                <a:solidFill>
                  <a:schemeClr val="bg1"/>
                </a:solidFill>
              </a:rPr>
              <a:t>трябва</a:t>
            </a:r>
            <a:r>
              <a:rPr lang="ru-RU" sz="1700" b="1" dirty="0">
                <a:solidFill>
                  <a:schemeClr val="bg1"/>
                </a:solidFill>
              </a:rPr>
              <a:t> да се </a:t>
            </a:r>
            <a:r>
              <a:rPr lang="ru-RU" sz="1700" b="1" dirty="0" err="1">
                <a:solidFill>
                  <a:schemeClr val="bg1"/>
                </a:solidFill>
              </a:rPr>
              <a:t>обясни</a:t>
            </a:r>
            <a:r>
              <a:rPr lang="ru-RU" sz="1700" b="1" dirty="0">
                <a:solidFill>
                  <a:schemeClr val="bg1"/>
                </a:solidFill>
              </a:rPr>
              <a:t> и </a:t>
            </a:r>
            <a:r>
              <a:rPr lang="ru-RU" sz="1700" b="1" dirty="0" err="1">
                <a:solidFill>
                  <a:schemeClr val="bg1"/>
                </a:solidFill>
              </a:rPr>
              <a:t>демонстрира</a:t>
            </a:r>
            <a:r>
              <a:rPr lang="ru-RU" sz="1700" b="1" dirty="0">
                <a:solidFill>
                  <a:schemeClr val="bg1"/>
                </a:solidFill>
              </a:rPr>
              <a:t> безупречно, </a:t>
            </a:r>
            <a:r>
              <a:rPr lang="ru-RU" sz="1700" b="1" dirty="0" err="1">
                <a:solidFill>
                  <a:schemeClr val="bg1"/>
                </a:solidFill>
              </a:rPr>
              <a:t>защото</a:t>
            </a:r>
            <a:r>
              <a:rPr lang="ru-RU" sz="1700" b="1" dirty="0">
                <a:solidFill>
                  <a:schemeClr val="bg1"/>
                </a:solidFill>
              </a:rPr>
              <a:t> в последствие </a:t>
            </a:r>
            <a:r>
              <a:rPr lang="ru-RU" sz="1700" b="1" dirty="0" err="1">
                <a:solidFill>
                  <a:schemeClr val="bg1"/>
                </a:solidFill>
              </a:rPr>
              <a:t>ще</a:t>
            </a:r>
            <a:r>
              <a:rPr lang="ru-RU" sz="1700" b="1" dirty="0">
                <a:solidFill>
                  <a:schemeClr val="bg1"/>
                </a:solidFill>
              </a:rPr>
              <a:t> </a:t>
            </a:r>
            <a:r>
              <a:rPr lang="ru-RU" sz="1700" b="1" dirty="0" err="1">
                <a:solidFill>
                  <a:schemeClr val="bg1"/>
                </a:solidFill>
              </a:rPr>
              <a:t>бъде</a:t>
            </a:r>
            <a:r>
              <a:rPr lang="ru-RU" sz="1700" b="1" dirty="0">
                <a:solidFill>
                  <a:schemeClr val="bg1"/>
                </a:solidFill>
              </a:rPr>
              <a:t> </a:t>
            </a:r>
            <a:r>
              <a:rPr lang="ru-RU" sz="1700" b="1" dirty="0" err="1">
                <a:solidFill>
                  <a:schemeClr val="bg1"/>
                </a:solidFill>
              </a:rPr>
              <a:t>възпроизведена</a:t>
            </a:r>
            <a:r>
              <a:rPr lang="ru-RU" sz="1700" b="1" dirty="0">
                <a:solidFill>
                  <a:schemeClr val="bg1"/>
                </a:solidFill>
              </a:rPr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1700" dirty="0" err="1">
                <a:solidFill>
                  <a:schemeClr val="bg1"/>
                </a:solidFill>
              </a:rPr>
              <a:t>Спри</a:t>
            </a:r>
            <a:r>
              <a:rPr lang="ru-RU" sz="1700" dirty="0">
                <a:solidFill>
                  <a:schemeClr val="bg1"/>
                </a:solidFill>
              </a:rPr>
              <a:t>, </a:t>
            </a:r>
            <a:r>
              <a:rPr lang="ru-RU" sz="1700" dirty="0" err="1">
                <a:solidFill>
                  <a:schemeClr val="bg1"/>
                </a:solidFill>
              </a:rPr>
              <a:t>преди</a:t>
            </a:r>
            <a:r>
              <a:rPr lang="ru-RU" sz="1700" dirty="0">
                <a:solidFill>
                  <a:schemeClr val="bg1"/>
                </a:solidFill>
              </a:rPr>
              <a:t> да достигнем </a:t>
            </a:r>
            <a:r>
              <a:rPr lang="ru-RU" sz="1700" dirty="0" err="1">
                <a:solidFill>
                  <a:schemeClr val="bg1"/>
                </a:solidFill>
              </a:rPr>
              <a:t>ръба</a:t>
            </a:r>
            <a:r>
              <a:rPr lang="ru-RU" sz="1700" dirty="0">
                <a:solidFill>
                  <a:schemeClr val="bg1"/>
                </a:solidFill>
              </a:rPr>
              <a:t> на </a:t>
            </a:r>
            <a:r>
              <a:rPr lang="ru-RU" sz="1700" dirty="0" err="1">
                <a:solidFill>
                  <a:schemeClr val="bg1"/>
                </a:solidFill>
              </a:rPr>
              <a:t>тротоара</a:t>
            </a:r>
            <a:r>
              <a:rPr lang="ru-RU" sz="1700" dirty="0">
                <a:solidFill>
                  <a:schemeClr val="bg1"/>
                </a:solidFill>
              </a:rPr>
              <a:t>: </a:t>
            </a:r>
            <a:r>
              <a:rPr lang="ru-RU" sz="1700" dirty="0" err="1">
                <a:solidFill>
                  <a:schemeClr val="bg1"/>
                </a:solidFill>
              </a:rPr>
              <a:t>обяснете</a:t>
            </a:r>
            <a:r>
              <a:rPr lang="ru-RU" sz="1700" dirty="0">
                <a:solidFill>
                  <a:schemeClr val="bg1"/>
                </a:solidFill>
              </a:rPr>
              <a:t> </a:t>
            </a:r>
            <a:r>
              <a:rPr lang="ru-RU" sz="1700" dirty="0" err="1">
                <a:solidFill>
                  <a:schemeClr val="bg1"/>
                </a:solidFill>
              </a:rPr>
              <a:t>защо</a:t>
            </a:r>
            <a:r>
              <a:rPr lang="ru-RU" sz="1700" dirty="0">
                <a:solidFill>
                  <a:schemeClr val="bg1"/>
                </a:solidFill>
              </a:rPr>
              <a:t> е </a:t>
            </a:r>
            <a:r>
              <a:rPr lang="ru-RU" sz="1700" dirty="0" err="1">
                <a:solidFill>
                  <a:schemeClr val="bg1"/>
                </a:solidFill>
              </a:rPr>
              <a:t>задължително</a:t>
            </a:r>
            <a:r>
              <a:rPr lang="ru-RU" sz="1700" dirty="0">
                <a:solidFill>
                  <a:schemeClr val="bg1"/>
                </a:solidFill>
              </a:rPr>
              <a:t> да </a:t>
            </a:r>
            <a:r>
              <a:rPr lang="ru-RU" sz="1700" dirty="0" err="1">
                <a:solidFill>
                  <a:schemeClr val="bg1"/>
                </a:solidFill>
              </a:rPr>
              <a:t>спрем</a:t>
            </a:r>
            <a:r>
              <a:rPr lang="ru-RU" sz="1700" dirty="0">
                <a:solidFill>
                  <a:schemeClr val="bg1"/>
                </a:solidFill>
              </a:rPr>
              <a:t> </a:t>
            </a:r>
            <a:r>
              <a:rPr lang="ru-RU" sz="1700" dirty="0" err="1">
                <a:solidFill>
                  <a:schemeClr val="bg1"/>
                </a:solidFill>
              </a:rPr>
              <a:t>преди</a:t>
            </a:r>
            <a:r>
              <a:rPr lang="ru-RU" sz="1700" dirty="0">
                <a:solidFill>
                  <a:schemeClr val="bg1"/>
                </a:solidFill>
              </a:rPr>
              <a:t> </a:t>
            </a:r>
            <a:r>
              <a:rPr lang="ru-RU" sz="1700" dirty="0" err="1">
                <a:solidFill>
                  <a:schemeClr val="bg1"/>
                </a:solidFill>
              </a:rPr>
              <a:t>пресичане</a:t>
            </a:r>
            <a:r>
              <a:rPr lang="ru-RU" sz="1700" dirty="0">
                <a:solidFill>
                  <a:schemeClr val="bg1"/>
                </a:solidFill>
              </a:rPr>
              <a:t>, за да </a:t>
            </a:r>
            <a:r>
              <a:rPr lang="ru-RU" sz="1700" dirty="0" err="1">
                <a:solidFill>
                  <a:schemeClr val="bg1"/>
                </a:solidFill>
              </a:rPr>
              <a:t>преценим</a:t>
            </a:r>
            <a:r>
              <a:rPr lang="ru-RU" sz="1700" dirty="0">
                <a:solidFill>
                  <a:schemeClr val="bg1"/>
                </a:solidFill>
              </a:rPr>
              <a:t> </a:t>
            </a:r>
            <a:r>
              <a:rPr lang="ru-RU" sz="1700" dirty="0" err="1">
                <a:solidFill>
                  <a:schemeClr val="bg1"/>
                </a:solidFill>
              </a:rPr>
              <a:t>правилно</a:t>
            </a:r>
            <a:r>
              <a:rPr lang="ru-RU" sz="1700" dirty="0">
                <a:solidFill>
                  <a:schemeClr val="bg1"/>
                </a:solidFill>
              </a:rPr>
              <a:t> </a:t>
            </a:r>
            <a:r>
              <a:rPr lang="ru-RU" sz="1700" dirty="0" err="1">
                <a:solidFill>
                  <a:schemeClr val="bg1"/>
                </a:solidFill>
              </a:rPr>
              <a:t>ситуацията</a:t>
            </a:r>
            <a:r>
              <a:rPr lang="ru-RU" sz="1700" dirty="0">
                <a:solidFill>
                  <a:schemeClr val="bg1"/>
                </a:solidFill>
              </a:rPr>
              <a:t>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1700" dirty="0" err="1">
                <a:solidFill>
                  <a:schemeClr val="bg1"/>
                </a:solidFill>
              </a:rPr>
              <a:t>Погледни</a:t>
            </a:r>
            <a:r>
              <a:rPr lang="ru-RU" sz="1700" dirty="0">
                <a:solidFill>
                  <a:schemeClr val="bg1"/>
                </a:solidFill>
              </a:rPr>
              <a:t> </a:t>
            </a:r>
            <a:r>
              <a:rPr lang="ru-RU" sz="1700" dirty="0" err="1">
                <a:solidFill>
                  <a:schemeClr val="bg1"/>
                </a:solidFill>
              </a:rPr>
              <a:t>наляво</a:t>
            </a:r>
            <a:r>
              <a:rPr lang="ru-RU" sz="1700" dirty="0">
                <a:solidFill>
                  <a:schemeClr val="bg1"/>
                </a:solidFill>
              </a:rPr>
              <a:t>, </a:t>
            </a:r>
            <a:r>
              <a:rPr lang="ru-RU" sz="1700" dirty="0" err="1">
                <a:solidFill>
                  <a:schemeClr val="bg1"/>
                </a:solidFill>
              </a:rPr>
              <a:t>надясно</a:t>
            </a:r>
            <a:r>
              <a:rPr lang="ru-RU" sz="1700" dirty="0">
                <a:solidFill>
                  <a:schemeClr val="bg1"/>
                </a:solidFill>
              </a:rPr>
              <a:t> и пак </a:t>
            </a:r>
            <a:r>
              <a:rPr lang="ru-RU" sz="1700" dirty="0" err="1">
                <a:solidFill>
                  <a:schemeClr val="bg1"/>
                </a:solidFill>
              </a:rPr>
              <a:t>наляво</a:t>
            </a:r>
            <a:r>
              <a:rPr lang="ru-RU" sz="1700" dirty="0">
                <a:solidFill>
                  <a:schemeClr val="bg1"/>
                </a:solidFill>
              </a:rPr>
              <a:t>: </a:t>
            </a:r>
            <a:r>
              <a:rPr lang="ru-RU" sz="1700" dirty="0" err="1">
                <a:solidFill>
                  <a:schemeClr val="bg1"/>
                </a:solidFill>
              </a:rPr>
              <a:t>създайте</a:t>
            </a:r>
            <a:r>
              <a:rPr lang="ru-RU" sz="1700" dirty="0">
                <a:solidFill>
                  <a:schemeClr val="bg1"/>
                </a:solidFill>
              </a:rPr>
              <a:t> умение на </a:t>
            </a:r>
            <a:r>
              <a:rPr lang="ru-RU" sz="1700" dirty="0" err="1">
                <a:solidFill>
                  <a:schemeClr val="bg1"/>
                </a:solidFill>
              </a:rPr>
              <a:t>детето</a:t>
            </a:r>
            <a:r>
              <a:rPr lang="ru-RU" sz="1700" dirty="0">
                <a:solidFill>
                  <a:schemeClr val="bg1"/>
                </a:solidFill>
              </a:rPr>
              <a:t> да </a:t>
            </a:r>
            <a:r>
              <a:rPr lang="ru-RU" sz="1700" dirty="0" err="1">
                <a:solidFill>
                  <a:schemeClr val="bg1"/>
                </a:solidFill>
              </a:rPr>
              <a:t>реагира</a:t>
            </a:r>
            <a:r>
              <a:rPr lang="ru-RU" sz="1700" dirty="0">
                <a:solidFill>
                  <a:schemeClr val="bg1"/>
                </a:solidFill>
              </a:rPr>
              <a:t> адекватно на </a:t>
            </a:r>
            <a:r>
              <a:rPr lang="ru-RU" sz="1700" dirty="0" err="1">
                <a:solidFill>
                  <a:schemeClr val="bg1"/>
                </a:solidFill>
              </a:rPr>
              <a:t>движението</a:t>
            </a:r>
            <a:r>
              <a:rPr lang="ru-RU" sz="1700" dirty="0">
                <a:solidFill>
                  <a:schemeClr val="bg1"/>
                </a:solidFill>
              </a:rPr>
              <a:t>, </a:t>
            </a:r>
            <a:r>
              <a:rPr lang="ru-RU" sz="1700" dirty="0" err="1">
                <a:solidFill>
                  <a:schemeClr val="bg1"/>
                </a:solidFill>
              </a:rPr>
              <a:t>преминаващо</a:t>
            </a:r>
            <a:r>
              <a:rPr lang="ru-RU" sz="1700" dirty="0">
                <a:solidFill>
                  <a:schemeClr val="bg1"/>
                </a:solidFill>
              </a:rPr>
              <a:t> и в </a:t>
            </a:r>
            <a:r>
              <a:rPr lang="ru-RU" sz="1700" dirty="0" err="1">
                <a:solidFill>
                  <a:schemeClr val="bg1"/>
                </a:solidFill>
              </a:rPr>
              <a:t>двете</a:t>
            </a:r>
            <a:r>
              <a:rPr lang="ru-RU" sz="1700" dirty="0">
                <a:solidFill>
                  <a:schemeClr val="bg1"/>
                </a:solidFill>
              </a:rPr>
              <a:t> </a:t>
            </a:r>
            <a:r>
              <a:rPr lang="ru-RU" sz="1700" dirty="0" err="1">
                <a:solidFill>
                  <a:schemeClr val="bg1"/>
                </a:solidFill>
              </a:rPr>
              <a:t>посоки</a:t>
            </a:r>
            <a:r>
              <a:rPr lang="ru-RU" sz="1700" dirty="0">
                <a:solidFill>
                  <a:schemeClr val="bg1"/>
                </a:solidFill>
              </a:rPr>
              <a:t>. </a:t>
            </a:r>
            <a:r>
              <a:rPr lang="ru-RU" sz="1700" dirty="0" err="1">
                <a:solidFill>
                  <a:schemeClr val="bg1"/>
                </a:solidFill>
              </a:rPr>
              <a:t>Подчертайте</a:t>
            </a:r>
            <a:r>
              <a:rPr lang="ru-RU" sz="1700" dirty="0">
                <a:solidFill>
                  <a:schemeClr val="bg1"/>
                </a:solidFill>
              </a:rPr>
              <a:t> </a:t>
            </a:r>
            <a:r>
              <a:rPr lang="ru-RU" sz="1700" dirty="0" err="1">
                <a:solidFill>
                  <a:schemeClr val="bg1"/>
                </a:solidFill>
              </a:rPr>
              <a:t>важността</a:t>
            </a:r>
            <a:r>
              <a:rPr lang="ru-RU" sz="1700" dirty="0">
                <a:solidFill>
                  <a:schemeClr val="bg1"/>
                </a:solidFill>
              </a:rPr>
              <a:t> да се </a:t>
            </a:r>
            <a:r>
              <a:rPr lang="ru-RU" sz="1700" dirty="0" err="1">
                <a:solidFill>
                  <a:schemeClr val="bg1"/>
                </a:solidFill>
              </a:rPr>
              <a:t>погледне</a:t>
            </a:r>
            <a:r>
              <a:rPr lang="ru-RU" sz="1700" dirty="0">
                <a:solidFill>
                  <a:schemeClr val="bg1"/>
                </a:solidFill>
              </a:rPr>
              <a:t> </a:t>
            </a:r>
            <a:r>
              <a:rPr lang="ru-RU" sz="1700" dirty="0" err="1">
                <a:solidFill>
                  <a:schemeClr val="bg1"/>
                </a:solidFill>
              </a:rPr>
              <a:t>първо</a:t>
            </a:r>
            <a:r>
              <a:rPr lang="ru-RU" sz="1700" dirty="0">
                <a:solidFill>
                  <a:schemeClr val="bg1"/>
                </a:solidFill>
              </a:rPr>
              <a:t> </a:t>
            </a:r>
            <a:r>
              <a:rPr lang="ru-RU" sz="1700" dirty="0" err="1">
                <a:solidFill>
                  <a:schemeClr val="bg1"/>
                </a:solidFill>
              </a:rPr>
              <a:t>наляво</a:t>
            </a:r>
            <a:r>
              <a:rPr lang="ru-RU" sz="1700" dirty="0">
                <a:solidFill>
                  <a:schemeClr val="bg1"/>
                </a:solidFill>
              </a:rPr>
              <a:t> </a:t>
            </a:r>
            <a:r>
              <a:rPr lang="ru-RU" sz="1700" dirty="0" err="1">
                <a:solidFill>
                  <a:schemeClr val="bg1"/>
                </a:solidFill>
              </a:rPr>
              <a:t>към</a:t>
            </a:r>
            <a:r>
              <a:rPr lang="ru-RU" sz="1700" dirty="0">
                <a:solidFill>
                  <a:schemeClr val="bg1"/>
                </a:solidFill>
              </a:rPr>
              <a:t> </a:t>
            </a:r>
            <a:r>
              <a:rPr lang="ru-RU" sz="1700" dirty="0" err="1">
                <a:solidFill>
                  <a:schemeClr val="bg1"/>
                </a:solidFill>
              </a:rPr>
              <a:t>приближаващите</a:t>
            </a:r>
            <a:r>
              <a:rPr lang="ru-RU" sz="1700" dirty="0">
                <a:solidFill>
                  <a:schemeClr val="bg1"/>
                </a:solidFill>
              </a:rPr>
              <a:t> </a:t>
            </a:r>
            <a:r>
              <a:rPr lang="ru-RU" sz="1700" dirty="0" err="1">
                <a:solidFill>
                  <a:schemeClr val="bg1"/>
                </a:solidFill>
              </a:rPr>
              <a:t>превозни</a:t>
            </a:r>
            <a:r>
              <a:rPr lang="ru-RU" sz="1700" dirty="0">
                <a:solidFill>
                  <a:schemeClr val="bg1"/>
                </a:solidFill>
              </a:rPr>
              <a:t> средства, после </a:t>
            </a:r>
            <a:r>
              <a:rPr lang="ru-RU" sz="1700" dirty="0" err="1">
                <a:solidFill>
                  <a:schemeClr val="bg1"/>
                </a:solidFill>
              </a:rPr>
              <a:t>надясно</a:t>
            </a:r>
            <a:r>
              <a:rPr lang="ru-RU" sz="1700" dirty="0">
                <a:solidFill>
                  <a:schemeClr val="bg1"/>
                </a:solidFill>
              </a:rPr>
              <a:t> </a:t>
            </a:r>
            <a:r>
              <a:rPr lang="ru-RU" sz="1700" dirty="0" err="1">
                <a:solidFill>
                  <a:schemeClr val="bg1"/>
                </a:solidFill>
              </a:rPr>
              <a:t>към</a:t>
            </a:r>
            <a:r>
              <a:rPr lang="ru-RU" sz="1700" dirty="0">
                <a:solidFill>
                  <a:schemeClr val="bg1"/>
                </a:solidFill>
              </a:rPr>
              <a:t> </a:t>
            </a:r>
            <a:r>
              <a:rPr lang="ru-RU" sz="1700" dirty="0" err="1">
                <a:solidFill>
                  <a:schemeClr val="bg1"/>
                </a:solidFill>
              </a:rPr>
              <a:t>отдалечаващите</a:t>
            </a:r>
            <a:r>
              <a:rPr lang="ru-RU" sz="1700" dirty="0">
                <a:solidFill>
                  <a:schemeClr val="bg1"/>
                </a:solidFill>
              </a:rPr>
              <a:t> се и пак </a:t>
            </a:r>
            <a:r>
              <a:rPr lang="ru-RU" sz="1700" dirty="0" err="1">
                <a:solidFill>
                  <a:schemeClr val="bg1"/>
                </a:solidFill>
              </a:rPr>
              <a:t>наляво</a:t>
            </a:r>
            <a:r>
              <a:rPr lang="ru-RU" sz="1700" dirty="0">
                <a:solidFill>
                  <a:schemeClr val="bg1"/>
                </a:solidFill>
              </a:rPr>
              <a:t>, </a:t>
            </a:r>
            <a:r>
              <a:rPr lang="ru-RU" sz="1700" dirty="0" err="1">
                <a:solidFill>
                  <a:schemeClr val="bg1"/>
                </a:solidFill>
              </a:rPr>
              <a:t>като</a:t>
            </a:r>
            <a:r>
              <a:rPr lang="ru-RU" sz="1700" dirty="0">
                <a:solidFill>
                  <a:schemeClr val="bg1"/>
                </a:solidFill>
              </a:rPr>
              <a:t> се </a:t>
            </a:r>
            <a:r>
              <a:rPr lang="ru-RU" sz="1700" dirty="0" err="1">
                <a:solidFill>
                  <a:schemeClr val="bg1"/>
                </a:solidFill>
              </a:rPr>
              <a:t>търси</a:t>
            </a:r>
            <a:r>
              <a:rPr lang="ru-RU" sz="1700" dirty="0">
                <a:solidFill>
                  <a:schemeClr val="bg1"/>
                </a:solidFill>
              </a:rPr>
              <a:t> </a:t>
            </a:r>
            <a:r>
              <a:rPr lang="ru-RU" sz="1700" dirty="0" err="1">
                <a:solidFill>
                  <a:schemeClr val="bg1"/>
                </a:solidFill>
              </a:rPr>
              <a:t>зрителен</a:t>
            </a:r>
            <a:r>
              <a:rPr lang="ru-RU" sz="1700" dirty="0">
                <a:solidFill>
                  <a:schemeClr val="bg1"/>
                </a:solidFill>
              </a:rPr>
              <a:t> контакт с </a:t>
            </a:r>
            <a:r>
              <a:rPr lang="ru-RU" sz="1700" dirty="0" err="1">
                <a:solidFill>
                  <a:schemeClr val="bg1"/>
                </a:solidFill>
              </a:rPr>
              <a:t>водачите</a:t>
            </a:r>
            <a:r>
              <a:rPr lang="ru-RU" sz="1700" dirty="0">
                <a:solidFill>
                  <a:schemeClr val="bg1"/>
                </a:solidFill>
              </a:rPr>
              <a:t>, за да </a:t>
            </a:r>
            <a:r>
              <a:rPr lang="ru-RU" sz="1700" dirty="0" err="1">
                <a:solidFill>
                  <a:schemeClr val="bg1"/>
                </a:solidFill>
              </a:rPr>
              <a:t>бъде</a:t>
            </a:r>
            <a:r>
              <a:rPr lang="ru-RU" sz="1700" dirty="0">
                <a:solidFill>
                  <a:schemeClr val="bg1"/>
                </a:solidFill>
              </a:rPr>
              <a:t> </a:t>
            </a:r>
            <a:r>
              <a:rPr lang="ru-RU" sz="1700" dirty="0" err="1">
                <a:solidFill>
                  <a:schemeClr val="bg1"/>
                </a:solidFill>
              </a:rPr>
              <a:t>пешеходецът</a:t>
            </a:r>
            <a:r>
              <a:rPr lang="ru-RU" sz="1700" dirty="0">
                <a:solidFill>
                  <a:schemeClr val="bg1"/>
                </a:solidFill>
              </a:rPr>
              <a:t> уверен, че е </a:t>
            </a:r>
            <a:r>
              <a:rPr lang="ru-RU" sz="1700" dirty="0" err="1">
                <a:solidFill>
                  <a:schemeClr val="bg1"/>
                </a:solidFill>
              </a:rPr>
              <a:t>забелязан</a:t>
            </a:r>
            <a:r>
              <a:rPr lang="ru-RU" sz="1700" dirty="0">
                <a:solidFill>
                  <a:schemeClr val="bg1"/>
                </a:solidFill>
              </a:rPr>
              <a:t>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1700" dirty="0" err="1">
                <a:solidFill>
                  <a:schemeClr val="bg1"/>
                </a:solidFill>
              </a:rPr>
              <a:t>Ослушай</a:t>
            </a:r>
            <a:r>
              <a:rPr lang="ru-RU" sz="1700" dirty="0">
                <a:solidFill>
                  <a:schemeClr val="bg1"/>
                </a:solidFill>
              </a:rPr>
              <a:t> се за </a:t>
            </a:r>
            <a:r>
              <a:rPr lang="ru-RU" sz="1700" dirty="0" err="1">
                <a:solidFill>
                  <a:schemeClr val="bg1"/>
                </a:solidFill>
              </a:rPr>
              <a:t>превозни</a:t>
            </a:r>
            <a:r>
              <a:rPr lang="ru-RU" sz="1700" dirty="0">
                <a:solidFill>
                  <a:schemeClr val="bg1"/>
                </a:solidFill>
              </a:rPr>
              <a:t> средства в </a:t>
            </a:r>
            <a:r>
              <a:rPr lang="ru-RU" sz="1700" dirty="0" err="1">
                <a:solidFill>
                  <a:schemeClr val="bg1"/>
                </a:solidFill>
              </a:rPr>
              <a:t>близост</a:t>
            </a:r>
            <a:r>
              <a:rPr lang="ru-RU" sz="1700" dirty="0">
                <a:solidFill>
                  <a:schemeClr val="bg1"/>
                </a:solidFill>
              </a:rPr>
              <a:t>: </a:t>
            </a:r>
            <a:r>
              <a:rPr lang="ru-RU" sz="1700" dirty="0" err="1">
                <a:solidFill>
                  <a:schemeClr val="bg1"/>
                </a:solidFill>
              </a:rPr>
              <a:t>понякога</a:t>
            </a:r>
            <a:r>
              <a:rPr lang="ru-RU" sz="1700" dirty="0">
                <a:solidFill>
                  <a:schemeClr val="bg1"/>
                </a:solidFill>
              </a:rPr>
              <a:t> </a:t>
            </a:r>
            <a:r>
              <a:rPr lang="ru-RU" sz="1700" dirty="0" err="1">
                <a:solidFill>
                  <a:schemeClr val="bg1"/>
                </a:solidFill>
              </a:rPr>
              <a:t>звукът</a:t>
            </a:r>
            <a:r>
              <a:rPr lang="ru-RU" sz="1700" dirty="0">
                <a:solidFill>
                  <a:schemeClr val="bg1"/>
                </a:solidFill>
              </a:rPr>
              <a:t> </a:t>
            </a:r>
            <a:r>
              <a:rPr lang="ru-RU" sz="1700" dirty="0" err="1">
                <a:solidFill>
                  <a:schemeClr val="bg1"/>
                </a:solidFill>
              </a:rPr>
              <a:t>предшества</a:t>
            </a:r>
            <a:r>
              <a:rPr lang="ru-RU" sz="1700" dirty="0">
                <a:solidFill>
                  <a:schemeClr val="bg1"/>
                </a:solidFill>
              </a:rPr>
              <a:t> </a:t>
            </a:r>
            <a:r>
              <a:rPr lang="ru-RU" sz="1700" dirty="0" err="1">
                <a:solidFill>
                  <a:schemeClr val="bg1"/>
                </a:solidFill>
              </a:rPr>
              <a:t>зрителното</a:t>
            </a:r>
            <a:r>
              <a:rPr lang="ru-RU" sz="1700" dirty="0">
                <a:solidFill>
                  <a:schemeClr val="bg1"/>
                </a:solidFill>
              </a:rPr>
              <a:t> </a:t>
            </a:r>
            <a:r>
              <a:rPr lang="ru-RU" sz="1700" dirty="0" err="1">
                <a:solidFill>
                  <a:schemeClr val="bg1"/>
                </a:solidFill>
              </a:rPr>
              <a:t>забелязване</a:t>
            </a:r>
            <a:r>
              <a:rPr lang="ru-RU" sz="1700" dirty="0">
                <a:solidFill>
                  <a:schemeClr val="bg1"/>
                </a:solidFill>
              </a:rPr>
              <a:t>. </a:t>
            </a:r>
            <a:r>
              <a:rPr lang="ru-RU" sz="1700" dirty="0" err="1">
                <a:solidFill>
                  <a:schemeClr val="bg1"/>
                </a:solidFill>
              </a:rPr>
              <a:t>Сетивата</a:t>
            </a:r>
            <a:r>
              <a:rPr lang="ru-RU" sz="1700" dirty="0">
                <a:solidFill>
                  <a:schemeClr val="bg1"/>
                </a:solidFill>
              </a:rPr>
              <a:t> на </a:t>
            </a:r>
            <a:r>
              <a:rPr lang="ru-RU" sz="1700" dirty="0" err="1">
                <a:solidFill>
                  <a:schemeClr val="bg1"/>
                </a:solidFill>
              </a:rPr>
              <a:t>детето</a:t>
            </a:r>
            <a:r>
              <a:rPr lang="ru-RU" sz="1700" dirty="0">
                <a:solidFill>
                  <a:schemeClr val="bg1"/>
                </a:solidFill>
              </a:rPr>
              <a:t> </a:t>
            </a:r>
            <a:r>
              <a:rPr lang="ru-RU" sz="1700" dirty="0" err="1">
                <a:solidFill>
                  <a:schemeClr val="bg1"/>
                </a:solidFill>
              </a:rPr>
              <a:t>са</a:t>
            </a:r>
            <a:r>
              <a:rPr lang="ru-RU" sz="1700" dirty="0">
                <a:solidFill>
                  <a:schemeClr val="bg1"/>
                </a:solidFill>
              </a:rPr>
              <a:t> незаменим помощник на </a:t>
            </a:r>
            <a:r>
              <a:rPr lang="ru-RU" sz="1700" dirty="0" err="1">
                <a:solidFill>
                  <a:schemeClr val="bg1"/>
                </a:solidFill>
              </a:rPr>
              <a:t>пътя</a:t>
            </a:r>
            <a:r>
              <a:rPr lang="ru-RU" sz="1700" dirty="0">
                <a:solidFill>
                  <a:schemeClr val="bg1"/>
                </a:solidFill>
              </a:rPr>
              <a:t>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1700" dirty="0">
                <a:solidFill>
                  <a:schemeClr val="bg1"/>
                </a:solidFill>
              </a:rPr>
              <a:t> </a:t>
            </a:r>
            <a:r>
              <a:rPr lang="ru-RU" sz="1700" dirty="0" err="1">
                <a:solidFill>
                  <a:schemeClr val="bg1"/>
                </a:solidFill>
              </a:rPr>
              <a:t>Помисли</a:t>
            </a:r>
            <a:r>
              <a:rPr lang="ru-RU" sz="1700" dirty="0">
                <a:solidFill>
                  <a:schemeClr val="bg1"/>
                </a:solidFill>
              </a:rPr>
              <a:t>: дали </a:t>
            </a:r>
            <a:r>
              <a:rPr lang="ru-RU" sz="1700" dirty="0" err="1">
                <a:solidFill>
                  <a:schemeClr val="bg1"/>
                </a:solidFill>
              </a:rPr>
              <a:t>може</a:t>
            </a:r>
            <a:r>
              <a:rPr lang="ru-RU" sz="1700" dirty="0">
                <a:solidFill>
                  <a:schemeClr val="bg1"/>
                </a:solidFill>
              </a:rPr>
              <a:t> да се </a:t>
            </a:r>
            <a:r>
              <a:rPr lang="ru-RU" sz="1700" dirty="0" err="1">
                <a:solidFill>
                  <a:schemeClr val="bg1"/>
                </a:solidFill>
              </a:rPr>
              <a:t>пресече</a:t>
            </a:r>
            <a:r>
              <a:rPr lang="ru-RU" sz="1700" dirty="0">
                <a:solidFill>
                  <a:schemeClr val="bg1"/>
                </a:solidFill>
              </a:rPr>
              <a:t> </a:t>
            </a:r>
            <a:r>
              <a:rPr lang="ru-RU" sz="1700" dirty="0" err="1">
                <a:solidFill>
                  <a:schemeClr val="bg1"/>
                </a:solidFill>
              </a:rPr>
              <a:t>пътното</a:t>
            </a:r>
            <a:r>
              <a:rPr lang="ru-RU" sz="1700" dirty="0">
                <a:solidFill>
                  <a:schemeClr val="bg1"/>
                </a:solidFill>
              </a:rPr>
              <a:t> платно безопасно. </a:t>
            </a:r>
            <a:r>
              <a:rPr lang="ru-RU" sz="1700" dirty="0" err="1">
                <a:solidFill>
                  <a:schemeClr val="bg1"/>
                </a:solidFill>
              </a:rPr>
              <a:t>Преценката</a:t>
            </a:r>
            <a:r>
              <a:rPr lang="ru-RU" sz="1700" dirty="0">
                <a:solidFill>
                  <a:schemeClr val="bg1"/>
                </a:solidFill>
              </a:rPr>
              <a:t> за </a:t>
            </a:r>
            <a:r>
              <a:rPr lang="ru-RU" sz="1700" dirty="0" err="1">
                <a:solidFill>
                  <a:schemeClr val="bg1"/>
                </a:solidFill>
              </a:rPr>
              <a:t>движението</a:t>
            </a:r>
            <a:r>
              <a:rPr lang="ru-RU" sz="1700" dirty="0">
                <a:solidFill>
                  <a:schemeClr val="bg1"/>
                </a:solidFill>
              </a:rPr>
              <a:t> на </a:t>
            </a:r>
            <a:r>
              <a:rPr lang="ru-RU" sz="1700" dirty="0" err="1">
                <a:solidFill>
                  <a:schemeClr val="bg1"/>
                </a:solidFill>
              </a:rPr>
              <a:t>превозните</a:t>
            </a:r>
            <a:r>
              <a:rPr lang="ru-RU" sz="1700" dirty="0">
                <a:solidFill>
                  <a:schemeClr val="bg1"/>
                </a:solidFill>
              </a:rPr>
              <a:t> средства и </a:t>
            </a:r>
            <a:r>
              <a:rPr lang="ru-RU" sz="1700" dirty="0" err="1">
                <a:solidFill>
                  <a:schemeClr val="bg1"/>
                </a:solidFill>
              </a:rPr>
              <a:t>времето</a:t>
            </a:r>
            <a:r>
              <a:rPr lang="ru-RU" sz="1700" dirty="0">
                <a:solidFill>
                  <a:schemeClr val="bg1"/>
                </a:solidFill>
              </a:rPr>
              <a:t>, необходимо за </a:t>
            </a:r>
            <a:r>
              <a:rPr lang="ru-RU" sz="1700" dirty="0" err="1">
                <a:solidFill>
                  <a:schemeClr val="bg1"/>
                </a:solidFill>
              </a:rPr>
              <a:t>преминаване</a:t>
            </a:r>
            <a:r>
              <a:rPr lang="ru-RU" sz="1700" dirty="0">
                <a:solidFill>
                  <a:schemeClr val="bg1"/>
                </a:solidFill>
              </a:rPr>
              <a:t>, </a:t>
            </a:r>
            <a:r>
              <a:rPr lang="ru-RU" sz="1700" dirty="0" err="1">
                <a:solidFill>
                  <a:schemeClr val="bg1"/>
                </a:solidFill>
              </a:rPr>
              <a:t>идва</a:t>
            </a:r>
            <a:r>
              <a:rPr lang="ru-RU" sz="1700" dirty="0">
                <a:solidFill>
                  <a:schemeClr val="bg1"/>
                </a:solidFill>
              </a:rPr>
              <a:t> постепенно и след </a:t>
            </a:r>
            <a:r>
              <a:rPr lang="ru-RU" sz="1700" dirty="0" err="1">
                <a:solidFill>
                  <a:schemeClr val="bg1"/>
                </a:solidFill>
              </a:rPr>
              <a:t>необходимата</a:t>
            </a:r>
            <a:r>
              <a:rPr lang="ru-RU" sz="1700" dirty="0">
                <a:solidFill>
                  <a:schemeClr val="bg1"/>
                </a:solidFill>
              </a:rPr>
              <a:t> практика. Много е важно да </a:t>
            </a:r>
            <a:r>
              <a:rPr lang="ru-RU" sz="1700" dirty="0" err="1">
                <a:solidFill>
                  <a:schemeClr val="bg1"/>
                </a:solidFill>
              </a:rPr>
              <a:t>обясните</a:t>
            </a:r>
            <a:r>
              <a:rPr lang="ru-RU" sz="1700" dirty="0">
                <a:solidFill>
                  <a:schemeClr val="bg1"/>
                </a:solidFill>
              </a:rPr>
              <a:t> на </a:t>
            </a:r>
            <a:r>
              <a:rPr lang="ru-RU" sz="1700" dirty="0" err="1">
                <a:solidFill>
                  <a:schemeClr val="bg1"/>
                </a:solidFill>
              </a:rPr>
              <a:t>децата</a:t>
            </a:r>
            <a:r>
              <a:rPr lang="ru-RU" sz="1700" dirty="0">
                <a:solidFill>
                  <a:schemeClr val="bg1"/>
                </a:solidFill>
              </a:rPr>
              <a:t> да не </a:t>
            </a:r>
            <a:r>
              <a:rPr lang="ru-RU" sz="1700" dirty="0" err="1">
                <a:solidFill>
                  <a:schemeClr val="bg1"/>
                </a:solidFill>
              </a:rPr>
              <a:t>бързат</a:t>
            </a:r>
            <a:r>
              <a:rPr lang="ru-RU" sz="1700" dirty="0">
                <a:solidFill>
                  <a:schemeClr val="bg1"/>
                </a:solidFill>
              </a:rPr>
              <a:t> - </a:t>
            </a:r>
            <a:r>
              <a:rPr lang="ru-RU" sz="1700" dirty="0" err="1">
                <a:solidFill>
                  <a:schemeClr val="bg1"/>
                </a:solidFill>
              </a:rPr>
              <a:t>винаги</a:t>
            </a:r>
            <a:r>
              <a:rPr lang="ru-RU" sz="1700" dirty="0">
                <a:solidFill>
                  <a:schemeClr val="bg1"/>
                </a:solidFill>
              </a:rPr>
              <a:t> </a:t>
            </a:r>
            <a:r>
              <a:rPr lang="ru-RU" sz="1700" dirty="0" err="1">
                <a:solidFill>
                  <a:schemeClr val="bg1"/>
                </a:solidFill>
              </a:rPr>
              <a:t>по-доброто</a:t>
            </a:r>
            <a:r>
              <a:rPr lang="ru-RU" sz="1700" dirty="0">
                <a:solidFill>
                  <a:schemeClr val="bg1"/>
                </a:solidFill>
              </a:rPr>
              <a:t> решение е да се </a:t>
            </a:r>
            <a:r>
              <a:rPr lang="ru-RU" sz="1700" dirty="0" err="1">
                <a:solidFill>
                  <a:schemeClr val="bg1"/>
                </a:solidFill>
              </a:rPr>
              <a:t>изчака</a:t>
            </a:r>
            <a:r>
              <a:rPr lang="ru-RU" sz="1700" dirty="0">
                <a:solidFill>
                  <a:schemeClr val="bg1"/>
                </a:solidFill>
              </a:rPr>
              <a:t>, </a:t>
            </a:r>
            <a:r>
              <a:rPr lang="ru-RU" sz="1700" dirty="0" err="1">
                <a:solidFill>
                  <a:schemeClr val="bg1"/>
                </a:solidFill>
              </a:rPr>
              <a:t>ако</a:t>
            </a:r>
            <a:r>
              <a:rPr lang="ru-RU" sz="1700" dirty="0">
                <a:solidFill>
                  <a:schemeClr val="bg1"/>
                </a:solidFill>
              </a:rPr>
              <a:t> не </a:t>
            </a:r>
            <a:r>
              <a:rPr lang="ru-RU" sz="1700" dirty="0" err="1">
                <a:solidFill>
                  <a:schemeClr val="bg1"/>
                </a:solidFill>
              </a:rPr>
              <a:t>сме</a:t>
            </a:r>
            <a:r>
              <a:rPr lang="ru-RU" sz="1700" dirty="0">
                <a:solidFill>
                  <a:schemeClr val="bg1"/>
                </a:solidFill>
              </a:rPr>
              <a:t> </a:t>
            </a:r>
            <a:r>
              <a:rPr lang="ru-RU" sz="1700" dirty="0" err="1">
                <a:solidFill>
                  <a:schemeClr val="bg1"/>
                </a:solidFill>
              </a:rPr>
              <a:t>сигурни</a:t>
            </a:r>
            <a:r>
              <a:rPr lang="ru-RU" sz="1700" dirty="0">
                <a:solidFill>
                  <a:schemeClr val="bg1"/>
                </a:solidFill>
              </a:rPr>
              <a:t>, че имаме </a:t>
            </a:r>
            <a:r>
              <a:rPr lang="ru-RU" sz="1700" dirty="0" err="1">
                <a:solidFill>
                  <a:schemeClr val="bg1"/>
                </a:solidFill>
              </a:rPr>
              <a:t>достатъчно</a:t>
            </a:r>
            <a:r>
              <a:rPr lang="ru-RU" sz="1700" dirty="0">
                <a:solidFill>
                  <a:schemeClr val="bg1"/>
                </a:solidFill>
              </a:rPr>
              <a:t> </a:t>
            </a:r>
            <a:r>
              <a:rPr lang="ru-RU" sz="1700" dirty="0" err="1">
                <a:solidFill>
                  <a:schemeClr val="bg1"/>
                </a:solidFill>
              </a:rPr>
              <a:t>време</a:t>
            </a:r>
            <a:r>
              <a:rPr lang="ru-RU" sz="1700" dirty="0">
                <a:solidFill>
                  <a:schemeClr val="bg1"/>
                </a:solidFill>
              </a:rPr>
              <a:t> да пресечем, </a:t>
            </a:r>
            <a:r>
              <a:rPr lang="ru-RU" sz="1700" dirty="0" err="1">
                <a:solidFill>
                  <a:schemeClr val="bg1"/>
                </a:solidFill>
              </a:rPr>
              <a:t>преди</a:t>
            </a:r>
            <a:r>
              <a:rPr lang="ru-RU" sz="1700" dirty="0">
                <a:solidFill>
                  <a:schemeClr val="bg1"/>
                </a:solidFill>
              </a:rPr>
              <a:t> </a:t>
            </a:r>
            <a:r>
              <a:rPr lang="ru-RU" sz="1700" dirty="0" err="1">
                <a:solidFill>
                  <a:schemeClr val="bg1"/>
                </a:solidFill>
              </a:rPr>
              <a:t>превозно</a:t>
            </a:r>
            <a:r>
              <a:rPr lang="ru-RU" sz="1700" dirty="0">
                <a:solidFill>
                  <a:schemeClr val="bg1"/>
                </a:solidFill>
              </a:rPr>
              <a:t> средство да </a:t>
            </a:r>
            <a:r>
              <a:rPr lang="ru-RU" sz="1700" dirty="0" err="1">
                <a:solidFill>
                  <a:schemeClr val="bg1"/>
                </a:solidFill>
              </a:rPr>
              <a:t>приближи</a:t>
            </a:r>
            <a:r>
              <a:rPr lang="ru-RU" sz="1700" dirty="0">
                <a:solidFill>
                  <a:schemeClr val="bg1"/>
                </a:solidFill>
              </a:rPr>
              <a:t> на опасно </a:t>
            </a:r>
            <a:r>
              <a:rPr lang="ru-RU" sz="1700" dirty="0" err="1">
                <a:solidFill>
                  <a:schemeClr val="bg1"/>
                </a:solidFill>
              </a:rPr>
              <a:t>разстояние</a:t>
            </a:r>
            <a:r>
              <a:rPr lang="ru-RU" sz="1700" dirty="0">
                <a:solidFill>
                  <a:schemeClr val="bg1"/>
                </a:solidFill>
              </a:rPr>
              <a:t>. </a:t>
            </a:r>
            <a:endParaRPr lang="en-US" sz="17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64400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FF47CB7-972F-479F-A36D-9E72D26EC8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0D153B68-5844-490D-8E67-F616D6D72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1766176" cy="2061837"/>
          </a:xfrm>
          <a:custGeom>
            <a:avLst/>
            <a:gdLst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13657 w 10768629"/>
              <a:gd name="connsiteY144" fmla="*/ 1730706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84330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10768629" h="1978172">
                <a:moveTo>
                  <a:pt x="0" y="0"/>
                </a:moveTo>
                <a:lnTo>
                  <a:pt x="10768629" y="0"/>
                </a:lnTo>
                <a:lnTo>
                  <a:pt x="10733254" y="31439"/>
                </a:lnTo>
                <a:lnTo>
                  <a:pt x="10727085" y="37910"/>
                </a:lnTo>
                <a:cubicBezTo>
                  <a:pt x="10712973" y="56080"/>
                  <a:pt x="10699457" y="78430"/>
                  <a:pt x="10675953" y="68623"/>
                </a:cubicBezTo>
                <a:cubicBezTo>
                  <a:pt x="10685972" y="89202"/>
                  <a:pt x="10641629" y="69781"/>
                  <a:pt x="10637091" y="90361"/>
                </a:cubicBezTo>
                <a:cubicBezTo>
                  <a:pt x="10635214" y="107005"/>
                  <a:pt x="10621323" y="104993"/>
                  <a:pt x="10610971" y="110764"/>
                </a:cubicBezTo>
                <a:cubicBezTo>
                  <a:pt x="10603980" y="127568"/>
                  <a:pt x="10551417" y="141180"/>
                  <a:pt x="10532872" y="138028"/>
                </a:cubicBezTo>
                <a:cubicBezTo>
                  <a:pt x="10480300" y="119072"/>
                  <a:pt x="10440532" y="186296"/>
                  <a:pt x="10398558" y="172911"/>
                </a:cubicBezTo>
                <a:cubicBezTo>
                  <a:pt x="10387708" y="174114"/>
                  <a:pt x="10378792" y="177646"/>
                  <a:pt x="10371128" y="182609"/>
                </a:cubicBezTo>
                <a:lnTo>
                  <a:pt x="10352178" y="199976"/>
                </a:lnTo>
                <a:lnTo>
                  <a:pt x="10351815" y="211879"/>
                </a:lnTo>
                <a:lnTo>
                  <a:pt x="10337471" y="218661"/>
                </a:lnTo>
                <a:lnTo>
                  <a:pt x="10334625" y="222351"/>
                </a:lnTo>
                <a:cubicBezTo>
                  <a:pt x="10321108" y="225227"/>
                  <a:pt x="10278615" y="228401"/>
                  <a:pt x="10256365" y="235917"/>
                </a:cubicBezTo>
                <a:cubicBezTo>
                  <a:pt x="10218136" y="258033"/>
                  <a:pt x="10224552" y="209685"/>
                  <a:pt x="10201127" y="267448"/>
                </a:cubicBezTo>
                <a:cubicBezTo>
                  <a:pt x="10121320" y="273476"/>
                  <a:pt x="10040763" y="345580"/>
                  <a:pt x="9961218" y="326720"/>
                </a:cubicBezTo>
                <a:cubicBezTo>
                  <a:pt x="9980173" y="341621"/>
                  <a:pt x="9883038" y="318484"/>
                  <a:pt x="9859715" y="355698"/>
                </a:cubicBezTo>
                <a:cubicBezTo>
                  <a:pt x="9812822" y="367758"/>
                  <a:pt x="9752089" y="383830"/>
                  <a:pt x="9679867" y="399081"/>
                </a:cubicBezTo>
                <a:cubicBezTo>
                  <a:pt x="9618357" y="415668"/>
                  <a:pt x="9525492" y="446315"/>
                  <a:pt x="9490654" y="455225"/>
                </a:cubicBezTo>
                <a:lnTo>
                  <a:pt x="9470837" y="452539"/>
                </a:lnTo>
                <a:lnTo>
                  <a:pt x="9469082" y="454891"/>
                </a:lnTo>
                <a:cubicBezTo>
                  <a:pt x="9460057" y="461184"/>
                  <a:pt x="9453495" y="461729"/>
                  <a:pt x="9448038" y="459733"/>
                </a:cubicBezTo>
                <a:lnTo>
                  <a:pt x="9396821" y="455795"/>
                </a:lnTo>
                <a:lnTo>
                  <a:pt x="9392197" y="459796"/>
                </a:lnTo>
                <a:lnTo>
                  <a:pt x="9347994" y="464462"/>
                </a:lnTo>
                <a:cubicBezTo>
                  <a:pt x="9347959" y="465155"/>
                  <a:pt x="9347925" y="465846"/>
                  <a:pt x="9347889" y="466539"/>
                </a:cubicBezTo>
                <a:cubicBezTo>
                  <a:pt x="9346648" y="471307"/>
                  <a:pt x="9343831" y="475025"/>
                  <a:pt x="9337639" y="476654"/>
                </a:cubicBezTo>
                <a:cubicBezTo>
                  <a:pt x="9354547" y="503661"/>
                  <a:pt x="9307720" y="510631"/>
                  <a:pt x="9287964" y="513052"/>
                </a:cubicBezTo>
                <a:cubicBezTo>
                  <a:pt x="9269905" y="526173"/>
                  <a:pt x="9245386" y="544358"/>
                  <a:pt x="9229283" y="555377"/>
                </a:cubicBezTo>
                <a:lnTo>
                  <a:pt x="9220274" y="557502"/>
                </a:lnTo>
                <a:cubicBezTo>
                  <a:pt x="9220250" y="557668"/>
                  <a:pt x="9220226" y="557835"/>
                  <a:pt x="9220202" y="558001"/>
                </a:cubicBezTo>
                <a:cubicBezTo>
                  <a:pt x="9218468" y="559434"/>
                  <a:pt x="9215591" y="560497"/>
                  <a:pt x="9210908" y="561147"/>
                </a:cubicBezTo>
                <a:lnTo>
                  <a:pt x="9186374" y="565502"/>
                </a:lnTo>
                <a:lnTo>
                  <a:pt x="9181058" y="569943"/>
                </a:lnTo>
                <a:lnTo>
                  <a:pt x="9167549" y="584727"/>
                </a:lnTo>
                <a:lnTo>
                  <a:pt x="9149110" y="598906"/>
                </a:lnTo>
                <a:cubicBezTo>
                  <a:pt x="9133575" y="594395"/>
                  <a:pt x="9087390" y="636567"/>
                  <a:pt x="9078556" y="644039"/>
                </a:cubicBezTo>
                <a:lnTo>
                  <a:pt x="8996399" y="690055"/>
                </a:lnTo>
                <a:cubicBezTo>
                  <a:pt x="8913147" y="777045"/>
                  <a:pt x="8867993" y="772591"/>
                  <a:pt x="8803791" y="813860"/>
                </a:cubicBezTo>
                <a:cubicBezTo>
                  <a:pt x="8745270" y="819906"/>
                  <a:pt x="8690049" y="823612"/>
                  <a:pt x="8636202" y="848463"/>
                </a:cubicBezTo>
                <a:cubicBezTo>
                  <a:pt x="8594799" y="860014"/>
                  <a:pt x="8568613" y="864779"/>
                  <a:pt x="8555372" y="883171"/>
                </a:cubicBezTo>
                <a:lnTo>
                  <a:pt x="8507229" y="901665"/>
                </a:lnTo>
                <a:lnTo>
                  <a:pt x="8428473" y="927985"/>
                </a:lnTo>
                <a:cubicBezTo>
                  <a:pt x="8428287" y="929817"/>
                  <a:pt x="8428100" y="931648"/>
                  <a:pt x="8427914" y="933480"/>
                </a:cubicBezTo>
                <a:lnTo>
                  <a:pt x="8420327" y="941984"/>
                </a:lnTo>
                <a:lnTo>
                  <a:pt x="8394729" y="948347"/>
                </a:lnTo>
                <a:lnTo>
                  <a:pt x="8380548" y="987916"/>
                </a:lnTo>
                <a:lnTo>
                  <a:pt x="8375330" y="965444"/>
                </a:lnTo>
                <a:cubicBezTo>
                  <a:pt x="8372375" y="964202"/>
                  <a:pt x="8344433" y="977378"/>
                  <a:pt x="8340796" y="980522"/>
                </a:cubicBezTo>
                <a:cubicBezTo>
                  <a:pt x="8328292" y="982128"/>
                  <a:pt x="8319237" y="991089"/>
                  <a:pt x="8304438" y="996739"/>
                </a:cubicBezTo>
                <a:cubicBezTo>
                  <a:pt x="8297193" y="1005683"/>
                  <a:pt x="8289328" y="1014568"/>
                  <a:pt x="8280929" y="1023089"/>
                </a:cubicBezTo>
                <a:lnTo>
                  <a:pt x="8275760" y="1027772"/>
                </a:lnTo>
                <a:lnTo>
                  <a:pt x="8275478" y="1027605"/>
                </a:lnTo>
                <a:cubicBezTo>
                  <a:pt x="8273970" y="1028076"/>
                  <a:pt x="8251461" y="1029408"/>
                  <a:pt x="8249003" y="1032033"/>
                </a:cubicBezTo>
                <a:lnTo>
                  <a:pt x="8203836" y="1037347"/>
                </a:lnTo>
                <a:cubicBezTo>
                  <a:pt x="8172789" y="1049890"/>
                  <a:pt x="8148166" y="1034625"/>
                  <a:pt x="8122936" y="1063113"/>
                </a:cubicBezTo>
                <a:cubicBezTo>
                  <a:pt x="8093850" y="1074757"/>
                  <a:pt x="8066781" y="1075350"/>
                  <a:pt x="8043658" y="1092746"/>
                </a:cubicBezTo>
                <a:cubicBezTo>
                  <a:pt x="8032157" y="1089174"/>
                  <a:pt x="8022145" y="1089998"/>
                  <a:pt x="8015351" y="1105478"/>
                </a:cubicBezTo>
                <a:cubicBezTo>
                  <a:pt x="7987544" y="1113006"/>
                  <a:pt x="7977708" y="1099152"/>
                  <a:pt x="7963145" y="1119346"/>
                </a:cubicBezTo>
                <a:cubicBezTo>
                  <a:pt x="7942622" y="1098880"/>
                  <a:pt x="7943760" y="1109516"/>
                  <a:pt x="7938145" y="1120225"/>
                </a:cubicBezTo>
                <a:lnTo>
                  <a:pt x="7937238" y="1121204"/>
                </a:lnTo>
                <a:lnTo>
                  <a:pt x="7934398" y="1118240"/>
                </a:lnTo>
                <a:lnTo>
                  <a:pt x="7918248" y="1124371"/>
                </a:lnTo>
                <a:lnTo>
                  <a:pt x="7914119" y="1127653"/>
                </a:lnTo>
                <a:cubicBezTo>
                  <a:pt x="7911201" y="1129547"/>
                  <a:pt x="7909169" y="1130331"/>
                  <a:pt x="7907658" y="1130350"/>
                </a:cubicBezTo>
                <a:lnTo>
                  <a:pt x="7907434" y="1130103"/>
                </a:lnTo>
                <a:lnTo>
                  <a:pt x="7901508" y="1133245"/>
                </a:lnTo>
                <a:cubicBezTo>
                  <a:pt x="7891644" y="1139271"/>
                  <a:pt x="7882185" y="1145815"/>
                  <a:pt x="7873287" y="1152609"/>
                </a:cubicBezTo>
                <a:cubicBezTo>
                  <a:pt x="7864672" y="1141906"/>
                  <a:pt x="7845199" y="1159242"/>
                  <a:pt x="7834833" y="1153868"/>
                </a:cubicBezTo>
                <a:lnTo>
                  <a:pt x="7828661" y="1139994"/>
                </a:lnTo>
                <a:lnTo>
                  <a:pt x="7823966" y="1143178"/>
                </a:lnTo>
                <a:lnTo>
                  <a:pt x="7815078" y="1151776"/>
                </a:lnTo>
                <a:cubicBezTo>
                  <a:pt x="7813692" y="1152943"/>
                  <a:pt x="7812687" y="1153116"/>
                  <a:pt x="7812026" y="1151522"/>
                </a:cubicBezTo>
                <a:cubicBezTo>
                  <a:pt x="7806555" y="1153054"/>
                  <a:pt x="7788673" y="1159989"/>
                  <a:pt x="7782249" y="1160970"/>
                </a:cubicBezTo>
                <a:lnTo>
                  <a:pt x="7773476" y="1157414"/>
                </a:lnTo>
                <a:lnTo>
                  <a:pt x="7769600" y="1157365"/>
                </a:lnTo>
                <a:lnTo>
                  <a:pt x="7752631" y="1172815"/>
                </a:lnTo>
                <a:lnTo>
                  <a:pt x="7739392" y="1192062"/>
                </a:lnTo>
                <a:lnTo>
                  <a:pt x="7677677" y="1216394"/>
                </a:lnTo>
                <a:lnTo>
                  <a:pt x="7586920" y="1261888"/>
                </a:lnTo>
                <a:cubicBezTo>
                  <a:pt x="7556723" y="1298911"/>
                  <a:pt x="7489187" y="1284518"/>
                  <a:pt x="7486100" y="1292563"/>
                </a:cubicBezTo>
                <a:cubicBezTo>
                  <a:pt x="7454875" y="1308356"/>
                  <a:pt x="7453335" y="1326361"/>
                  <a:pt x="7411323" y="1340732"/>
                </a:cubicBezTo>
                <a:cubicBezTo>
                  <a:pt x="7372519" y="1390006"/>
                  <a:pt x="7288617" y="1403664"/>
                  <a:pt x="7240698" y="1438832"/>
                </a:cubicBezTo>
                <a:cubicBezTo>
                  <a:pt x="7206467" y="1417136"/>
                  <a:pt x="7227555" y="1441678"/>
                  <a:pt x="7197675" y="1447530"/>
                </a:cubicBezTo>
                <a:cubicBezTo>
                  <a:pt x="7211601" y="1474927"/>
                  <a:pt x="7159483" y="1444981"/>
                  <a:pt x="7164788" y="1480293"/>
                </a:cubicBezTo>
                <a:cubicBezTo>
                  <a:pt x="7159184" y="1480240"/>
                  <a:pt x="7153584" y="1479075"/>
                  <a:pt x="7147929" y="1477641"/>
                </a:cubicBezTo>
                <a:lnTo>
                  <a:pt x="7144965" y="1476908"/>
                </a:lnTo>
                <a:lnTo>
                  <a:pt x="7134299" y="1479969"/>
                </a:lnTo>
                <a:lnTo>
                  <a:pt x="7129809" y="1473339"/>
                </a:lnTo>
                <a:lnTo>
                  <a:pt x="7112688" y="1472575"/>
                </a:lnTo>
                <a:cubicBezTo>
                  <a:pt x="7106506" y="1473449"/>
                  <a:pt x="7100123" y="1475741"/>
                  <a:pt x="7093470" y="1480300"/>
                </a:cubicBezTo>
                <a:cubicBezTo>
                  <a:pt x="7079039" y="1501274"/>
                  <a:pt x="7048991" y="1495718"/>
                  <a:pt x="7025034" y="1506934"/>
                </a:cubicBezTo>
                <a:lnTo>
                  <a:pt x="7014783" y="1515868"/>
                </a:lnTo>
                <a:lnTo>
                  <a:pt x="6979706" y="1523511"/>
                </a:lnTo>
                <a:lnTo>
                  <a:pt x="6977890" y="1525793"/>
                </a:lnTo>
                <a:cubicBezTo>
                  <a:pt x="6971996" y="1527914"/>
                  <a:pt x="6959488" y="1529941"/>
                  <a:pt x="6944339" y="1536237"/>
                </a:cubicBezTo>
                <a:lnTo>
                  <a:pt x="6886996" y="1563569"/>
                </a:lnTo>
                <a:lnTo>
                  <a:pt x="6874510" y="1558469"/>
                </a:lnTo>
                <a:lnTo>
                  <a:pt x="6871943" y="1554651"/>
                </a:lnTo>
                <a:lnTo>
                  <a:pt x="6856174" y="1562024"/>
                </a:lnTo>
                <a:lnTo>
                  <a:pt x="6842321" y="1560554"/>
                </a:lnTo>
                <a:lnTo>
                  <a:pt x="6832713" y="1569357"/>
                </a:lnTo>
                <a:lnTo>
                  <a:pt x="6816351" y="1571495"/>
                </a:lnTo>
                <a:cubicBezTo>
                  <a:pt x="6810216" y="1571510"/>
                  <a:pt x="6803310" y="1571324"/>
                  <a:pt x="6795800" y="1572010"/>
                </a:cubicBezTo>
                <a:lnTo>
                  <a:pt x="6777546" y="1568661"/>
                </a:lnTo>
                <a:lnTo>
                  <a:pt x="6751528" y="1574143"/>
                </a:lnTo>
                <a:cubicBezTo>
                  <a:pt x="6731455" y="1578562"/>
                  <a:pt x="6712054" y="1582098"/>
                  <a:pt x="6691966" y="1582255"/>
                </a:cubicBezTo>
                <a:cubicBezTo>
                  <a:pt x="6677921" y="1590738"/>
                  <a:pt x="6663787" y="1595441"/>
                  <a:pt x="6646941" y="1588471"/>
                </a:cubicBezTo>
                <a:cubicBezTo>
                  <a:pt x="6605135" y="1597971"/>
                  <a:pt x="6598373" y="1612583"/>
                  <a:pt x="6568576" y="1606488"/>
                </a:cubicBezTo>
                <a:cubicBezTo>
                  <a:pt x="6562510" y="1614734"/>
                  <a:pt x="6558067" y="1619360"/>
                  <a:pt x="6554358" y="1621701"/>
                </a:cubicBezTo>
                <a:cubicBezTo>
                  <a:pt x="6543227" y="1628727"/>
                  <a:pt x="6538724" y="1615196"/>
                  <a:pt x="6516968" y="1617195"/>
                </a:cubicBezTo>
                <a:cubicBezTo>
                  <a:pt x="6493173" y="1617368"/>
                  <a:pt x="6528193" y="1598652"/>
                  <a:pt x="6506479" y="1602227"/>
                </a:cubicBezTo>
                <a:cubicBezTo>
                  <a:pt x="6486674" y="1613929"/>
                  <a:pt x="6478484" y="1593997"/>
                  <a:pt x="6458436" y="1607332"/>
                </a:cubicBezTo>
                <a:cubicBezTo>
                  <a:pt x="6471168" y="1620800"/>
                  <a:pt x="6410323" y="1615478"/>
                  <a:pt x="6414786" y="1628815"/>
                </a:cubicBezTo>
                <a:cubicBezTo>
                  <a:pt x="6385942" y="1615041"/>
                  <a:pt x="6386569" y="1640238"/>
                  <a:pt x="6357085" y="1640846"/>
                </a:cubicBezTo>
                <a:cubicBezTo>
                  <a:pt x="6341163" y="1636809"/>
                  <a:pt x="6331497" y="1637754"/>
                  <a:pt x="6322636" y="1648213"/>
                </a:cubicBezTo>
                <a:cubicBezTo>
                  <a:pt x="6248448" y="1627802"/>
                  <a:pt x="6286748" y="1654976"/>
                  <a:pt x="6226172" y="1654676"/>
                </a:cubicBezTo>
                <a:lnTo>
                  <a:pt x="6221217" y="1654506"/>
                </a:lnTo>
                <a:lnTo>
                  <a:pt x="6204956" y="1664280"/>
                </a:lnTo>
                <a:cubicBezTo>
                  <a:pt x="6204728" y="1665114"/>
                  <a:pt x="6204498" y="1665947"/>
                  <a:pt x="6204270" y="1666782"/>
                </a:cubicBezTo>
                <a:lnTo>
                  <a:pt x="6143810" y="1661963"/>
                </a:lnTo>
                <a:lnTo>
                  <a:pt x="6136560" y="1665728"/>
                </a:lnTo>
                <a:lnTo>
                  <a:pt x="6096155" y="1656951"/>
                </a:lnTo>
                <a:lnTo>
                  <a:pt x="6075812" y="1655422"/>
                </a:lnTo>
                <a:lnTo>
                  <a:pt x="6039495" y="1649680"/>
                </a:lnTo>
                <a:lnTo>
                  <a:pt x="6036523" y="1652121"/>
                </a:lnTo>
                <a:lnTo>
                  <a:pt x="6029328" y="1649904"/>
                </a:lnTo>
                <a:lnTo>
                  <a:pt x="6024075" y="1652779"/>
                </a:lnTo>
                <a:lnTo>
                  <a:pt x="6018085" y="1652030"/>
                </a:lnTo>
                <a:cubicBezTo>
                  <a:pt x="6006658" y="1653831"/>
                  <a:pt x="5968194" y="1662035"/>
                  <a:pt x="5955513" y="1663584"/>
                </a:cubicBezTo>
                <a:lnTo>
                  <a:pt x="5941996" y="1661326"/>
                </a:lnTo>
                <a:lnTo>
                  <a:pt x="5931789" y="1669915"/>
                </a:lnTo>
                <a:lnTo>
                  <a:pt x="5888686" y="1672175"/>
                </a:lnTo>
                <a:lnTo>
                  <a:pt x="5873794" y="1665454"/>
                </a:lnTo>
                <a:lnTo>
                  <a:pt x="5860022" y="1660635"/>
                </a:lnTo>
                <a:lnTo>
                  <a:pt x="5858237" y="1660649"/>
                </a:lnTo>
                <a:lnTo>
                  <a:pt x="5840319" y="1660798"/>
                </a:lnTo>
                <a:lnTo>
                  <a:pt x="5806984" y="1661075"/>
                </a:lnTo>
                <a:cubicBezTo>
                  <a:pt x="5785708" y="1661533"/>
                  <a:pt x="5764126" y="1662974"/>
                  <a:pt x="5742351" y="1667489"/>
                </a:cubicBezTo>
                <a:cubicBezTo>
                  <a:pt x="5659069" y="1645168"/>
                  <a:pt x="5615134" y="1706361"/>
                  <a:pt x="5521171" y="1671626"/>
                </a:cubicBezTo>
                <a:cubicBezTo>
                  <a:pt x="5491803" y="1671296"/>
                  <a:pt x="5498089" y="1662666"/>
                  <a:pt x="5457384" y="1683952"/>
                </a:cubicBezTo>
                <a:cubicBezTo>
                  <a:pt x="5356959" y="1699287"/>
                  <a:pt x="5078905" y="1774579"/>
                  <a:pt x="4950070" y="1748401"/>
                </a:cubicBezTo>
                <a:cubicBezTo>
                  <a:pt x="4918276" y="1752255"/>
                  <a:pt x="4891043" y="1756936"/>
                  <a:pt x="4872172" y="1757222"/>
                </a:cubicBezTo>
                <a:lnTo>
                  <a:pt x="4809524" y="1761033"/>
                </a:lnTo>
                <a:cubicBezTo>
                  <a:pt x="4791324" y="1772975"/>
                  <a:pt x="4777258" y="1754591"/>
                  <a:pt x="4759058" y="1766533"/>
                </a:cubicBezTo>
                <a:cubicBezTo>
                  <a:pt x="4747481" y="1770744"/>
                  <a:pt x="4734604" y="1772921"/>
                  <a:pt x="4719749" y="1771811"/>
                </a:cubicBezTo>
                <a:cubicBezTo>
                  <a:pt x="4671168" y="1780243"/>
                  <a:pt x="4634134" y="1775931"/>
                  <a:pt x="4568686" y="1786141"/>
                </a:cubicBezTo>
                <a:cubicBezTo>
                  <a:pt x="4544667" y="1777910"/>
                  <a:pt x="4432547" y="1778168"/>
                  <a:pt x="4418751" y="1796932"/>
                </a:cubicBezTo>
                <a:cubicBezTo>
                  <a:pt x="4403360" y="1801488"/>
                  <a:pt x="4385278" y="1795746"/>
                  <a:pt x="4378377" y="1815528"/>
                </a:cubicBezTo>
                <a:cubicBezTo>
                  <a:pt x="4366870" y="1839461"/>
                  <a:pt x="4337372" y="1814003"/>
                  <a:pt x="4320575" y="1832722"/>
                </a:cubicBezTo>
                <a:cubicBezTo>
                  <a:pt x="4277898" y="1857053"/>
                  <a:pt x="4243945" y="1846759"/>
                  <a:pt x="4211935" y="1860177"/>
                </a:cubicBezTo>
                <a:cubicBezTo>
                  <a:pt x="4181519" y="1859584"/>
                  <a:pt x="4171342" y="1859762"/>
                  <a:pt x="4101228" y="1868717"/>
                </a:cubicBezTo>
                <a:cubicBezTo>
                  <a:pt x="4080159" y="1876188"/>
                  <a:pt x="4039427" y="1877381"/>
                  <a:pt x="3973223" y="1881015"/>
                </a:cubicBezTo>
                <a:cubicBezTo>
                  <a:pt x="3971330" y="1884974"/>
                  <a:pt x="3952843" y="1879225"/>
                  <a:pt x="3900992" y="1880603"/>
                </a:cubicBezTo>
                <a:cubicBezTo>
                  <a:pt x="3849141" y="1881981"/>
                  <a:pt x="3740060" y="1895686"/>
                  <a:pt x="3662119" y="1889285"/>
                </a:cubicBezTo>
                <a:cubicBezTo>
                  <a:pt x="3565155" y="1881322"/>
                  <a:pt x="3613412" y="1915150"/>
                  <a:pt x="3496919" y="1873180"/>
                </a:cubicBezTo>
                <a:cubicBezTo>
                  <a:pt x="3488062" y="1895719"/>
                  <a:pt x="3474293" y="1876288"/>
                  <a:pt x="3449433" y="1889681"/>
                </a:cubicBezTo>
                <a:cubicBezTo>
                  <a:pt x="3406553" y="1891629"/>
                  <a:pt x="3413217" y="1897797"/>
                  <a:pt x="3369766" y="1916653"/>
                </a:cubicBezTo>
                <a:cubicBezTo>
                  <a:pt x="3338805" y="1929531"/>
                  <a:pt x="3289487" y="1928617"/>
                  <a:pt x="3269672" y="1938036"/>
                </a:cubicBezTo>
                <a:lnTo>
                  <a:pt x="3224897" y="1943733"/>
                </a:lnTo>
                <a:cubicBezTo>
                  <a:pt x="3188693" y="1949271"/>
                  <a:pt x="3178540" y="1909145"/>
                  <a:pt x="3161463" y="1946591"/>
                </a:cubicBezTo>
                <a:lnTo>
                  <a:pt x="3112044" y="1935614"/>
                </a:lnTo>
                <a:lnTo>
                  <a:pt x="3069716" y="1930463"/>
                </a:lnTo>
                <a:cubicBezTo>
                  <a:pt x="3049937" y="1924285"/>
                  <a:pt x="3047816" y="1925644"/>
                  <a:pt x="3005773" y="1915878"/>
                </a:cubicBezTo>
                <a:cubicBezTo>
                  <a:pt x="2978838" y="1921092"/>
                  <a:pt x="2967972" y="1927319"/>
                  <a:pt x="2897201" y="1926772"/>
                </a:cubicBezTo>
                <a:lnTo>
                  <a:pt x="2783891" y="1931749"/>
                </a:lnTo>
                <a:cubicBezTo>
                  <a:pt x="2753098" y="1932794"/>
                  <a:pt x="2731621" y="1915151"/>
                  <a:pt x="2712447" y="1933044"/>
                </a:cubicBezTo>
                <a:cubicBezTo>
                  <a:pt x="2621923" y="1990472"/>
                  <a:pt x="2637976" y="1949546"/>
                  <a:pt x="2560151" y="1963609"/>
                </a:cubicBezTo>
                <a:cubicBezTo>
                  <a:pt x="2472084" y="1973456"/>
                  <a:pt x="2423631" y="1962133"/>
                  <a:pt x="2367221" y="1971884"/>
                </a:cubicBezTo>
                <a:cubicBezTo>
                  <a:pt x="2355331" y="1950582"/>
                  <a:pt x="2295649" y="1950006"/>
                  <a:pt x="2272130" y="1961162"/>
                </a:cubicBezTo>
                <a:cubicBezTo>
                  <a:pt x="2229336" y="1964326"/>
                  <a:pt x="2232627" y="1943953"/>
                  <a:pt x="2189404" y="1978172"/>
                </a:cubicBezTo>
                <a:cubicBezTo>
                  <a:pt x="2153824" y="1968017"/>
                  <a:pt x="2114605" y="1969166"/>
                  <a:pt x="2077704" y="1965002"/>
                </a:cubicBezTo>
                <a:cubicBezTo>
                  <a:pt x="2053064" y="1962036"/>
                  <a:pt x="2051584" y="1971011"/>
                  <a:pt x="2033299" y="1969042"/>
                </a:cubicBezTo>
                <a:cubicBezTo>
                  <a:pt x="2015014" y="1967073"/>
                  <a:pt x="1998956" y="1958903"/>
                  <a:pt x="1967996" y="1953187"/>
                </a:cubicBezTo>
                <a:cubicBezTo>
                  <a:pt x="1924117" y="1970917"/>
                  <a:pt x="1915668" y="1940297"/>
                  <a:pt x="1855805" y="1926082"/>
                </a:cubicBezTo>
                <a:cubicBezTo>
                  <a:pt x="1830663" y="1943732"/>
                  <a:pt x="1810564" y="1935694"/>
                  <a:pt x="1790957" y="1919460"/>
                </a:cubicBezTo>
                <a:cubicBezTo>
                  <a:pt x="1732588" y="1924884"/>
                  <a:pt x="1679506" y="1900619"/>
                  <a:pt x="1613978" y="1891581"/>
                </a:cubicBezTo>
                <a:cubicBezTo>
                  <a:pt x="1542961" y="1912227"/>
                  <a:pt x="1506863" y="1865666"/>
                  <a:pt x="1436831" y="1856201"/>
                </a:cubicBezTo>
                <a:cubicBezTo>
                  <a:pt x="1409149" y="1862955"/>
                  <a:pt x="1416370" y="1829853"/>
                  <a:pt x="1357365" y="1832140"/>
                </a:cubicBezTo>
                <a:cubicBezTo>
                  <a:pt x="1285880" y="1811785"/>
                  <a:pt x="1273193" y="1786872"/>
                  <a:pt x="1232341" y="1785942"/>
                </a:cubicBezTo>
                <a:cubicBezTo>
                  <a:pt x="1223903" y="1792798"/>
                  <a:pt x="1160576" y="1793911"/>
                  <a:pt x="1162595" y="1784330"/>
                </a:cubicBezTo>
                <a:cubicBezTo>
                  <a:pt x="1153167" y="1787110"/>
                  <a:pt x="1122206" y="1805077"/>
                  <a:pt x="1120257" y="1789615"/>
                </a:cubicBezTo>
                <a:cubicBezTo>
                  <a:pt x="1073149" y="1786750"/>
                  <a:pt x="1034361" y="1768718"/>
                  <a:pt x="991903" y="1786741"/>
                </a:cubicBezTo>
                <a:cubicBezTo>
                  <a:pt x="966383" y="1781126"/>
                  <a:pt x="949501" y="1800915"/>
                  <a:pt x="883960" y="1809389"/>
                </a:cubicBezTo>
                <a:cubicBezTo>
                  <a:pt x="836064" y="1808194"/>
                  <a:pt x="826980" y="1826610"/>
                  <a:pt x="766531" y="1805053"/>
                </a:cubicBezTo>
                <a:cubicBezTo>
                  <a:pt x="732778" y="1801141"/>
                  <a:pt x="694055" y="1787044"/>
                  <a:pt x="669779" y="1800537"/>
                </a:cubicBezTo>
                <a:cubicBezTo>
                  <a:pt x="645252" y="1794709"/>
                  <a:pt x="563495" y="1813232"/>
                  <a:pt x="523898" y="1811085"/>
                </a:cubicBezTo>
                <a:cubicBezTo>
                  <a:pt x="457555" y="1798530"/>
                  <a:pt x="395227" y="1824052"/>
                  <a:pt x="360251" y="1830735"/>
                </a:cubicBezTo>
                <a:cubicBezTo>
                  <a:pt x="313564" y="1825583"/>
                  <a:pt x="298281" y="1811622"/>
                  <a:pt x="255207" y="1818275"/>
                </a:cubicBezTo>
                <a:cubicBezTo>
                  <a:pt x="206572" y="1839769"/>
                  <a:pt x="160277" y="1836800"/>
                  <a:pt x="101803" y="1870647"/>
                </a:cubicBezTo>
                <a:cubicBezTo>
                  <a:pt x="85849" y="1910002"/>
                  <a:pt x="27997" y="1845258"/>
                  <a:pt x="25397" y="1888443"/>
                </a:cubicBezTo>
                <a:cubicBezTo>
                  <a:pt x="19096" y="1881154"/>
                  <a:pt x="11260" y="1878398"/>
                  <a:pt x="2370" y="1878311"/>
                </a:cubicBezTo>
                <a:lnTo>
                  <a:pt x="0" y="1878785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280DA3D7-641F-20BC-C527-4AEF4341AC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4" y="609597"/>
            <a:ext cx="9392421" cy="1330841"/>
          </a:xfrm>
        </p:spPr>
        <p:txBody>
          <a:bodyPr>
            <a:normAutofit/>
          </a:bodyPr>
          <a:lstStyle/>
          <a:p>
            <a:r>
              <a:rPr lang="bg-BG" dirty="0"/>
              <a:t>Ако няма пешеходна пътека: </a:t>
            </a:r>
            <a:endParaRPr lang="en-US" dirty="0"/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3409CADC-E152-AC75-FB1B-E8753BFB9B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7034" y="2198362"/>
            <a:ext cx="4958966" cy="39177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700" b="1" dirty="0" err="1"/>
              <a:t>Какво</a:t>
            </a:r>
            <a:r>
              <a:rPr lang="ru-RU" sz="1700" b="1" dirty="0"/>
              <a:t> </a:t>
            </a:r>
            <a:r>
              <a:rPr lang="ru-RU" sz="1700" b="1" dirty="0" err="1"/>
              <a:t>трябва</a:t>
            </a:r>
            <a:r>
              <a:rPr lang="ru-RU" sz="1700" b="1" dirty="0"/>
              <a:t> да правим?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1700" dirty="0" err="1"/>
              <a:t>Първо</a:t>
            </a:r>
            <a:r>
              <a:rPr lang="ru-RU" sz="1700" dirty="0"/>
              <a:t>, от </a:t>
            </a:r>
            <a:r>
              <a:rPr lang="ru-RU" sz="1700" dirty="0" err="1"/>
              <a:t>мястото</a:t>
            </a:r>
            <a:r>
              <a:rPr lang="ru-RU" sz="1700" dirty="0"/>
              <a:t> </a:t>
            </a:r>
            <a:r>
              <a:rPr lang="ru-RU" sz="1700" dirty="0" err="1"/>
              <a:t>където</a:t>
            </a:r>
            <a:r>
              <a:rPr lang="ru-RU" sz="1700" dirty="0"/>
              <a:t> </a:t>
            </a:r>
            <a:r>
              <a:rPr lang="ru-RU" sz="1700" dirty="0" err="1"/>
              <a:t>искаме</a:t>
            </a:r>
            <a:r>
              <a:rPr lang="ru-RU" sz="1700" dirty="0"/>
              <a:t> да пресечем, </a:t>
            </a:r>
            <a:r>
              <a:rPr lang="ru-RU" sz="1700" dirty="0" err="1"/>
              <a:t>трябва</a:t>
            </a:r>
            <a:r>
              <a:rPr lang="ru-RU" sz="1700" dirty="0"/>
              <a:t> да </a:t>
            </a:r>
            <a:r>
              <a:rPr lang="ru-RU" sz="1700" dirty="0" err="1"/>
              <a:t>има</a:t>
            </a:r>
            <a:r>
              <a:rPr lang="ru-RU" sz="1700" dirty="0"/>
              <a:t> </a:t>
            </a:r>
            <a:r>
              <a:rPr lang="ru-RU" sz="1700" dirty="0" err="1"/>
              <a:t>достатъчно</a:t>
            </a:r>
            <a:r>
              <a:rPr lang="ru-RU" sz="1700" dirty="0"/>
              <a:t> </a:t>
            </a:r>
            <a:r>
              <a:rPr lang="ru-RU" sz="1700" dirty="0" err="1"/>
              <a:t>разстояние</a:t>
            </a:r>
            <a:r>
              <a:rPr lang="ru-RU" sz="1700" dirty="0"/>
              <a:t> в </a:t>
            </a:r>
            <a:r>
              <a:rPr lang="ru-RU" sz="1700" dirty="0" err="1"/>
              <a:t>двете</a:t>
            </a:r>
            <a:r>
              <a:rPr lang="ru-RU" sz="1700" dirty="0"/>
              <a:t> </a:t>
            </a:r>
            <a:r>
              <a:rPr lang="ru-RU" sz="1700" dirty="0" err="1"/>
              <a:t>посоки</a:t>
            </a:r>
            <a:r>
              <a:rPr lang="ru-RU" sz="1700" dirty="0"/>
              <a:t> ,за да </a:t>
            </a:r>
            <a:r>
              <a:rPr lang="ru-RU" sz="1700" dirty="0" err="1"/>
              <a:t>виждаме</a:t>
            </a:r>
            <a:r>
              <a:rPr lang="ru-RU" sz="1700" dirty="0"/>
              <a:t> </a:t>
            </a:r>
            <a:r>
              <a:rPr lang="ru-RU" sz="1700" dirty="0" err="1"/>
              <a:t>отдалече</a:t>
            </a:r>
            <a:r>
              <a:rPr lang="ru-RU" sz="1700" dirty="0"/>
              <a:t>, че не </a:t>
            </a:r>
            <a:r>
              <a:rPr lang="ru-RU" sz="1700" dirty="0" err="1"/>
              <a:t>идва</a:t>
            </a:r>
            <a:r>
              <a:rPr lang="ru-RU" sz="1700" dirty="0"/>
              <a:t> </a:t>
            </a:r>
            <a:r>
              <a:rPr lang="ru-RU" sz="1700" dirty="0" err="1"/>
              <a:t>автомобил</a:t>
            </a:r>
            <a:r>
              <a:rPr lang="ru-RU" sz="1700" dirty="0"/>
              <a:t>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1700" dirty="0" err="1"/>
              <a:t>Трябва</a:t>
            </a:r>
            <a:r>
              <a:rPr lang="ru-RU" sz="1700" dirty="0"/>
              <a:t> и тук да </a:t>
            </a:r>
            <a:r>
              <a:rPr lang="ru-RU" sz="1700" dirty="0" err="1"/>
              <a:t>спазваме</a:t>
            </a:r>
            <a:r>
              <a:rPr lang="ru-RU" sz="1700" dirty="0"/>
              <a:t> </a:t>
            </a:r>
            <a:r>
              <a:rPr lang="ru-RU" sz="1700" dirty="0" err="1"/>
              <a:t>правилото</a:t>
            </a:r>
            <a:r>
              <a:rPr lang="ru-RU" sz="1700" dirty="0"/>
              <a:t>: </a:t>
            </a:r>
            <a:r>
              <a:rPr lang="ru-RU" sz="1700" dirty="0" err="1"/>
              <a:t>спираме</a:t>
            </a:r>
            <a:r>
              <a:rPr lang="ru-RU" sz="1700" dirty="0"/>
              <a:t>, </a:t>
            </a:r>
            <a:r>
              <a:rPr lang="ru-RU" sz="1700" dirty="0" err="1"/>
              <a:t>оглеждаме</a:t>
            </a:r>
            <a:r>
              <a:rPr lang="ru-RU" sz="1700" dirty="0"/>
              <a:t> се , </a:t>
            </a:r>
            <a:r>
              <a:rPr lang="ru-RU" sz="1700" dirty="0" err="1"/>
              <a:t>ослушваме</a:t>
            </a:r>
            <a:r>
              <a:rPr lang="ru-RU" sz="1700" dirty="0"/>
              <a:t> се и </a:t>
            </a:r>
            <a:r>
              <a:rPr lang="ru-RU" sz="1700" dirty="0" err="1"/>
              <a:t>ако</a:t>
            </a:r>
            <a:r>
              <a:rPr lang="ru-RU" sz="1700" dirty="0"/>
              <a:t> не </a:t>
            </a:r>
            <a:r>
              <a:rPr lang="ru-RU" sz="1700" dirty="0" err="1"/>
              <a:t>идва</a:t>
            </a:r>
            <a:r>
              <a:rPr lang="ru-RU" sz="1700" dirty="0"/>
              <a:t> </a:t>
            </a:r>
            <a:r>
              <a:rPr lang="ru-RU" sz="1700" dirty="0" err="1"/>
              <a:t>автомобил</a:t>
            </a:r>
            <a:r>
              <a:rPr lang="ru-RU" sz="1700" dirty="0"/>
              <a:t> </a:t>
            </a:r>
            <a:r>
              <a:rPr lang="ru-RU" sz="1700" dirty="0" err="1"/>
              <a:t>започваме</a:t>
            </a:r>
            <a:r>
              <a:rPr lang="ru-RU" sz="1700" dirty="0"/>
              <a:t> </a:t>
            </a:r>
            <a:r>
              <a:rPr lang="ru-RU" sz="1700" dirty="0" err="1"/>
              <a:t>преминаването</a:t>
            </a:r>
            <a:r>
              <a:rPr lang="ru-RU" sz="1700" dirty="0"/>
              <a:t> </a:t>
            </a:r>
            <a:r>
              <a:rPr lang="ru-RU" sz="1700" dirty="0" err="1"/>
              <a:t>бързо</a:t>
            </a:r>
            <a:r>
              <a:rPr lang="ru-RU" sz="1700" dirty="0"/>
              <a:t>, без</a:t>
            </a:r>
            <a:r>
              <a:rPr lang="en-US" sz="1700"/>
              <a:t> </a:t>
            </a:r>
            <a:r>
              <a:rPr lang="ru-RU" sz="1700"/>
              <a:t>да </a:t>
            </a:r>
            <a:r>
              <a:rPr lang="ru-RU" sz="1700" dirty="0" err="1"/>
              <a:t>тичаме</a:t>
            </a:r>
            <a:r>
              <a:rPr lang="ru-RU" sz="1700" dirty="0"/>
              <a:t>, </a:t>
            </a:r>
            <a:r>
              <a:rPr lang="ru-RU" sz="1700" dirty="0" err="1"/>
              <a:t>като</a:t>
            </a:r>
            <a:r>
              <a:rPr lang="ru-RU" sz="1700" dirty="0"/>
              <a:t> </a:t>
            </a:r>
            <a:r>
              <a:rPr lang="ru-RU" sz="1700" dirty="0" err="1"/>
              <a:t>през</a:t>
            </a:r>
            <a:r>
              <a:rPr lang="ru-RU" sz="1700" dirty="0"/>
              <a:t> </a:t>
            </a:r>
            <a:r>
              <a:rPr lang="ru-RU" sz="1700" dirty="0" err="1"/>
              <a:t>цялото</a:t>
            </a:r>
            <a:r>
              <a:rPr lang="ru-RU" sz="1700" dirty="0"/>
              <a:t> </a:t>
            </a:r>
            <a:r>
              <a:rPr lang="ru-RU" sz="1700" dirty="0" err="1"/>
              <a:t>време</a:t>
            </a:r>
            <a:r>
              <a:rPr lang="ru-RU" sz="1700" dirty="0"/>
              <a:t> се </a:t>
            </a:r>
            <a:r>
              <a:rPr lang="ru-RU" sz="1700" dirty="0" err="1"/>
              <a:t>оглеждаме</a:t>
            </a:r>
            <a:r>
              <a:rPr lang="ru-RU" sz="1700" dirty="0"/>
              <a:t>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1700" dirty="0" err="1"/>
              <a:t>Упражнявайте</a:t>
            </a:r>
            <a:r>
              <a:rPr lang="ru-RU" sz="1700" dirty="0"/>
              <a:t> с </a:t>
            </a:r>
            <a:r>
              <a:rPr lang="ru-RU" sz="1700" dirty="0" err="1"/>
              <a:t>детето</a:t>
            </a:r>
            <a:r>
              <a:rPr lang="ru-RU" sz="1700" dirty="0"/>
              <a:t> си многократно </a:t>
            </a:r>
            <a:r>
              <a:rPr lang="ru-RU" sz="1700" dirty="0" err="1"/>
              <a:t>правилното</a:t>
            </a:r>
            <a:r>
              <a:rPr lang="ru-RU" sz="1700" dirty="0"/>
              <a:t> </a:t>
            </a:r>
            <a:r>
              <a:rPr lang="ru-RU" sz="1700" dirty="0" err="1"/>
              <a:t>преминаване</a:t>
            </a:r>
            <a:r>
              <a:rPr lang="ru-RU" sz="1700" dirty="0"/>
              <a:t> </a:t>
            </a:r>
            <a:r>
              <a:rPr lang="ru-RU" sz="1700" dirty="0" err="1"/>
              <a:t>през</a:t>
            </a:r>
            <a:r>
              <a:rPr lang="ru-RU" sz="1700" dirty="0"/>
              <a:t> </a:t>
            </a:r>
            <a:r>
              <a:rPr lang="ru-RU" sz="1700" dirty="0" err="1"/>
              <a:t>пътното</a:t>
            </a:r>
            <a:r>
              <a:rPr lang="ru-RU" sz="1700" dirty="0"/>
              <a:t> платно.</a:t>
            </a:r>
            <a:endParaRPr lang="en-US" sz="1700" dirty="0"/>
          </a:p>
        </p:txBody>
      </p:sp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18A36E93-6413-AB15-CC97-08906AF949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79577" y="2184914"/>
            <a:ext cx="4268085" cy="3755915"/>
          </a:xfrm>
          <a:prstGeom prst="rect">
            <a:avLst/>
          </a:prstGeom>
        </p:spPr>
      </p:pic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9A0D773F-7A7D-4DBB-9DEA-86BB8B8F4B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5381624" y="6209414"/>
            <a:ext cx="6810375" cy="648586"/>
          </a:xfrm>
          <a:custGeom>
            <a:avLst/>
            <a:gdLst>
              <a:gd name="connsiteX0" fmla="*/ 0 w 10753706"/>
              <a:gd name="connsiteY0" fmla="*/ 0 h 1027260"/>
              <a:gd name="connsiteX1" fmla="*/ 10753706 w 10753706"/>
              <a:gd name="connsiteY1" fmla="*/ 0 h 1027260"/>
              <a:gd name="connsiteX2" fmla="*/ 10748809 w 10753706"/>
              <a:gd name="connsiteY2" fmla="*/ 2522 h 1027260"/>
              <a:gd name="connsiteX3" fmla="*/ 10725330 w 10753706"/>
              <a:gd name="connsiteY3" fmla="*/ 11977 h 1027260"/>
              <a:gd name="connsiteX4" fmla="*/ 10615423 w 10753706"/>
              <a:gd name="connsiteY4" fmla="*/ 52967 h 1027260"/>
              <a:gd name="connsiteX5" fmla="*/ 10533936 w 10753706"/>
              <a:gd name="connsiteY5" fmla="*/ 53095 h 1027260"/>
              <a:gd name="connsiteX6" fmla="*/ 10466876 w 10753706"/>
              <a:gd name="connsiteY6" fmla="*/ 45180 h 1027260"/>
              <a:gd name="connsiteX7" fmla="*/ 10355090 w 10753706"/>
              <a:gd name="connsiteY7" fmla="*/ 89741 h 1027260"/>
              <a:gd name="connsiteX8" fmla="*/ 10087145 w 10753706"/>
              <a:gd name="connsiteY8" fmla="*/ 66115 h 1027260"/>
              <a:gd name="connsiteX9" fmla="*/ 10015902 w 10753706"/>
              <a:gd name="connsiteY9" fmla="*/ 76178 h 1027260"/>
              <a:gd name="connsiteX10" fmla="*/ 9806005 w 10753706"/>
              <a:gd name="connsiteY10" fmla="*/ 102435 h 1027260"/>
              <a:gd name="connsiteX11" fmla="*/ 9602583 w 10753706"/>
              <a:gd name="connsiteY11" fmla="*/ 179170 h 1027260"/>
              <a:gd name="connsiteX12" fmla="*/ 9469719 w 10753706"/>
              <a:gd name="connsiteY12" fmla="*/ 174721 h 1027260"/>
              <a:gd name="connsiteX13" fmla="*/ 9408692 w 10753706"/>
              <a:gd name="connsiteY13" fmla="*/ 189513 h 1027260"/>
              <a:gd name="connsiteX14" fmla="*/ 9364151 w 10753706"/>
              <a:gd name="connsiteY14" fmla="*/ 194072 h 1027260"/>
              <a:gd name="connsiteX15" fmla="*/ 9337751 w 10753706"/>
              <a:gd name="connsiteY15" fmla="*/ 197579 h 1027260"/>
              <a:gd name="connsiteX16" fmla="*/ 9297166 w 10753706"/>
              <a:gd name="connsiteY16" fmla="*/ 216558 h 1027260"/>
              <a:gd name="connsiteX17" fmla="*/ 9123859 w 10753706"/>
              <a:gd name="connsiteY17" fmla="*/ 237356 h 1027260"/>
              <a:gd name="connsiteX18" fmla="*/ 8950741 w 10753706"/>
              <a:gd name="connsiteY18" fmla="*/ 238020 h 1027260"/>
              <a:gd name="connsiteX19" fmla="*/ 8718236 w 10753706"/>
              <a:gd name="connsiteY19" fmla="*/ 303148 h 1027260"/>
              <a:gd name="connsiteX20" fmla="*/ 8694011 w 10753706"/>
              <a:gd name="connsiteY20" fmla="*/ 308812 h 1027260"/>
              <a:gd name="connsiteX21" fmla="*/ 8611976 w 10753706"/>
              <a:gd name="connsiteY21" fmla="*/ 324819 h 1027260"/>
              <a:gd name="connsiteX22" fmla="*/ 8562074 w 10753706"/>
              <a:gd name="connsiteY22" fmla="*/ 337971 h 1027260"/>
              <a:gd name="connsiteX23" fmla="*/ 8501724 w 10753706"/>
              <a:gd name="connsiteY23" fmla="*/ 360865 h 1027260"/>
              <a:gd name="connsiteX24" fmla="*/ 8504489 w 10753706"/>
              <a:gd name="connsiteY24" fmla="*/ 364790 h 1027260"/>
              <a:gd name="connsiteX25" fmla="*/ 8492774 w 10753706"/>
              <a:gd name="connsiteY25" fmla="*/ 366181 h 1027260"/>
              <a:gd name="connsiteX26" fmla="*/ 8466405 w 10753706"/>
              <a:gd name="connsiteY26" fmla="*/ 368724 h 1027260"/>
              <a:gd name="connsiteX27" fmla="*/ 8427069 w 10753706"/>
              <a:gd name="connsiteY27" fmla="*/ 387211 h 1027260"/>
              <a:gd name="connsiteX28" fmla="*/ 8387766 w 10753706"/>
              <a:gd name="connsiteY28" fmla="*/ 377161 h 1027260"/>
              <a:gd name="connsiteX29" fmla="*/ 8315874 w 10753706"/>
              <a:gd name="connsiteY29" fmla="*/ 395527 h 1027260"/>
              <a:gd name="connsiteX30" fmla="*/ 8274474 w 10753706"/>
              <a:gd name="connsiteY30" fmla="*/ 405112 h 1027260"/>
              <a:gd name="connsiteX31" fmla="*/ 8234664 w 10753706"/>
              <a:gd name="connsiteY31" fmla="*/ 410219 h 1027260"/>
              <a:gd name="connsiteX32" fmla="*/ 8211268 w 10753706"/>
              <a:gd name="connsiteY32" fmla="*/ 416791 h 1027260"/>
              <a:gd name="connsiteX33" fmla="*/ 8188615 w 10753706"/>
              <a:gd name="connsiteY33" fmla="*/ 421755 h 1027260"/>
              <a:gd name="connsiteX34" fmla="*/ 8179981 w 10753706"/>
              <a:gd name="connsiteY34" fmla="*/ 420402 h 1027260"/>
              <a:gd name="connsiteX35" fmla="*/ 8179307 w 10753706"/>
              <a:gd name="connsiteY35" fmla="*/ 422516 h 1027260"/>
              <a:gd name="connsiteX36" fmla="*/ 8147929 w 10753706"/>
              <a:gd name="connsiteY36" fmla="*/ 450302 h 1027260"/>
              <a:gd name="connsiteX37" fmla="*/ 8089136 w 10753706"/>
              <a:gd name="connsiteY37" fmla="*/ 465283 h 1027260"/>
              <a:gd name="connsiteX38" fmla="*/ 8049973 w 10753706"/>
              <a:gd name="connsiteY38" fmla="*/ 454121 h 1027260"/>
              <a:gd name="connsiteX39" fmla="*/ 7965913 w 10753706"/>
              <a:gd name="connsiteY39" fmla="*/ 464415 h 1027260"/>
              <a:gd name="connsiteX40" fmla="*/ 7945093 w 10753706"/>
              <a:gd name="connsiteY40" fmla="*/ 464798 h 1027260"/>
              <a:gd name="connsiteX41" fmla="*/ 7935335 w 10753706"/>
              <a:gd name="connsiteY41" fmla="*/ 462442 h 1027260"/>
              <a:gd name="connsiteX42" fmla="*/ 7904779 w 10753706"/>
              <a:gd name="connsiteY42" fmla="*/ 471429 h 1027260"/>
              <a:gd name="connsiteX43" fmla="*/ 7855604 w 10753706"/>
              <a:gd name="connsiteY43" fmla="*/ 480199 h 1027260"/>
              <a:gd name="connsiteX44" fmla="*/ 7832630 w 10753706"/>
              <a:gd name="connsiteY44" fmla="*/ 485371 h 1027260"/>
              <a:gd name="connsiteX45" fmla="*/ 7812438 w 10753706"/>
              <a:gd name="connsiteY45" fmla="*/ 485391 h 1027260"/>
              <a:gd name="connsiteX46" fmla="*/ 7701399 w 10753706"/>
              <a:gd name="connsiteY46" fmla="*/ 495197 h 1027260"/>
              <a:gd name="connsiteX47" fmla="*/ 7674778 w 10753706"/>
              <a:gd name="connsiteY47" fmla="*/ 494723 h 1027260"/>
              <a:gd name="connsiteX48" fmla="*/ 7660445 w 10753706"/>
              <a:gd name="connsiteY48" fmla="*/ 490194 h 1027260"/>
              <a:gd name="connsiteX49" fmla="*/ 7651781 w 10753706"/>
              <a:gd name="connsiteY49" fmla="*/ 493084 h 1027260"/>
              <a:gd name="connsiteX50" fmla="*/ 7584807 w 10753706"/>
              <a:gd name="connsiteY50" fmla="*/ 499490 h 1027260"/>
              <a:gd name="connsiteX51" fmla="*/ 7541324 w 10753706"/>
              <a:gd name="connsiteY51" fmla="*/ 504184 h 1027260"/>
              <a:gd name="connsiteX52" fmla="*/ 7541756 w 10753706"/>
              <a:gd name="connsiteY52" fmla="*/ 512184 h 1027260"/>
              <a:gd name="connsiteX53" fmla="*/ 7503906 w 10753706"/>
              <a:gd name="connsiteY53" fmla="*/ 518551 h 1027260"/>
              <a:gd name="connsiteX54" fmla="*/ 7460411 w 10753706"/>
              <a:gd name="connsiteY54" fmla="*/ 517415 h 1027260"/>
              <a:gd name="connsiteX55" fmla="*/ 7460116 w 10753706"/>
              <a:gd name="connsiteY55" fmla="*/ 517548 h 1027260"/>
              <a:gd name="connsiteX56" fmla="*/ 7297810 w 10753706"/>
              <a:gd name="connsiteY56" fmla="*/ 563947 h 1027260"/>
              <a:gd name="connsiteX57" fmla="*/ 6946388 w 10753706"/>
              <a:gd name="connsiteY57" fmla="*/ 665244 h 1027260"/>
              <a:gd name="connsiteX58" fmla="*/ 6741704 w 10753706"/>
              <a:gd name="connsiteY58" fmla="*/ 679365 h 1027260"/>
              <a:gd name="connsiteX59" fmla="*/ 6624680 w 10753706"/>
              <a:gd name="connsiteY59" fmla="*/ 677674 h 1027260"/>
              <a:gd name="connsiteX60" fmla="*/ 6605700 w 10753706"/>
              <a:gd name="connsiteY60" fmla="*/ 683566 h 1027260"/>
              <a:gd name="connsiteX61" fmla="*/ 6576922 w 10753706"/>
              <a:gd name="connsiteY61" fmla="*/ 683030 h 1027260"/>
              <a:gd name="connsiteX62" fmla="*/ 6405123 w 10753706"/>
              <a:gd name="connsiteY62" fmla="*/ 721946 h 1027260"/>
              <a:gd name="connsiteX63" fmla="*/ 6368938 w 10753706"/>
              <a:gd name="connsiteY63" fmla="*/ 717341 h 1027260"/>
              <a:gd name="connsiteX64" fmla="*/ 6295102 w 10753706"/>
              <a:gd name="connsiteY64" fmla="*/ 729508 h 1027260"/>
              <a:gd name="connsiteX65" fmla="*/ 6202084 w 10753706"/>
              <a:gd name="connsiteY65" fmla="*/ 767091 h 1027260"/>
              <a:gd name="connsiteX66" fmla="*/ 6067157 w 10753706"/>
              <a:gd name="connsiteY66" fmla="*/ 790339 h 1027260"/>
              <a:gd name="connsiteX67" fmla="*/ 6061443 w 10753706"/>
              <a:gd name="connsiteY67" fmla="*/ 796151 h 1027260"/>
              <a:gd name="connsiteX68" fmla="*/ 6051406 w 10753706"/>
              <a:gd name="connsiteY68" fmla="*/ 800684 h 1027260"/>
              <a:gd name="connsiteX69" fmla="*/ 6049097 w 10753706"/>
              <a:gd name="connsiteY69" fmla="*/ 800636 h 1027260"/>
              <a:gd name="connsiteX70" fmla="*/ 6034222 w 10753706"/>
              <a:gd name="connsiteY70" fmla="*/ 804110 h 1027260"/>
              <a:gd name="connsiteX71" fmla="*/ 6033121 w 10753706"/>
              <a:gd name="connsiteY71" fmla="*/ 806078 h 1027260"/>
              <a:gd name="connsiteX72" fmla="*/ 6023593 w 10753706"/>
              <a:gd name="connsiteY72" fmla="*/ 808842 h 1027260"/>
              <a:gd name="connsiteX73" fmla="*/ 6006639 w 10753706"/>
              <a:gd name="connsiteY73" fmla="*/ 815304 h 1027260"/>
              <a:gd name="connsiteX74" fmla="*/ 6001762 w 10753706"/>
              <a:gd name="connsiteY74" fmla="*/ 815557 h 1027260"/>
              <a:gd name="connsiteX75" fmla="*/ 5973534 w 10753706"/>
              <a:gd name="connsiteY75" fmla="*/ 823815 h 1027260"/>
              <a:gd name="connsiteX76" fmla="*/ 5972336 w 10753706"/>
              <a:gd name="connsiteY76" fmla="*/ 823476 h 1027260"/>
              <a:gd name="connsiteX77" fmla="*/ 5960841 w 10753706"/>
              <a:gd name="connsiteY77" fmla="*/ 823819 h 1027260"/>
              <a:gd name="connsiteX78" fmla="*/ 5940719 w 10753706"/>
              <a:gd name="connsiteY78" fmla="*/ 825514 h 1027260"/>
              <a:gd name="connsiteX79" fmla="*/ 5884298 w 10753706"/>
              <a:gd name="connsiteY79" fmla="*/ 823806 h 1027260"/>
              <a:gd name="connsiteX80" fmla="*/ 5854779 w 10753706"/>
              <a:gd name="connsiteY80" fmla="*/ 832365 h 1027260"/>
              <a:gd name="connsiteX81" fmla="*/ 5848382 w 10753706"/>
              <a:gd name="connsiteY81" fmla="*/ 833844 h 1027260"/>
              <a:gd name="connsiteX82" fmla="*/ 5848066 w 10753706"/>
              <a:gd name="connsiteY82" fmla="*/ 833772 h 1027260"/>
              <a:gd name="connsiteX83" fmla="*/ 5840944 w 10753706"/>
              <a:gd name="connsiteY83" fmla="*/ 835132 h 1027260"/>
              <a:gd name="connsiteX84" fmla="*/ 5836719 w 10753706"/>
              <a:gd name="connsiteY84" fmla="*/ 836539 h 1027260"/>
              <a:gd name="connsiteX85" fmla="*/ 5824311 w 10753706"/>
              <a:gd name="connsiteY85" fmla="*/ 839408 h 1027260"/>
              <a:gd name="connsiteX86" fmla="*/ 5818788 w 10753706"/>
              <a:gd name="connsiteY86" fmla="*/ 839727 h 1027260"/>
              <a:gd name="connsiteX87" fmla="*/ 5763953 w 10753706"/>
              <a:gd name="connsiteY87" fmla="*/ 834282 h 1027260"/>
              <a:gd name="connsiteX88" fmla="*/ 5667748 w 10753706"/>
              <a:gd name="connsiteY88" fmla="*/ 840211 h 1027260"/>
              <a:gd name="connsiteX89" fmla="*/ 5573108 w 10753706"/>
              <a:gd name="connsiteY89" fmla="*/ 847611 h 1027260"/>
              <a:gd name="connsiteX90" fmla="*/ 5539137 w 10753706"/>
              <a:gd name="connsiteY90" fmla="*/ 851033 h 1027260"/>
              <a:gd name="connsiteX91" fmla="*/ 5510651 w 10753706"/>
              <a:gd name="connsiteY91" fmla="*/ 844215 h 1027260"/>
              <a:gd name="connsiteX92" fmla="*/ 5457331 w 10753706"/>
              <a:gd name="connsiteY92" fmla="*/ 839159 h 1027260"/>
              <a:gd name="connsiteX93" fmla="*/ 5410613 w 10753706"/>
              <a:gd name="connsiteY93" fmla="*/ 834358 h 1027260"/>
              <a:gd name="connsiteX94" fmla="*/ 5370040 w 10753706"/>
              <a:gd name="connsiteY94" fmla="*/ 862127 h 1027260"/>
              <a:gd name="connsiteX95" fmla="*/ 5318778 w 10753706"/>
              <a:gd name="connsiteY95" fmla="*/ 855310 h 1027260"/>
              <a:gd name="connsiteX96" fmla="*/ 5298645 w 10753706"/>
              <a:gd name="connsiteY96" fmla="*/ 855171 h 1027260"/>
              <a:gd name="connsiteX97" fmla="*/ 5253828 w 10753706"/>
              <a:gd name="connsiteY97" fmla="*/ 859670 h 1027260"/>
              <a:gd name="connsiteX98" fmla="*/ 5216955 w 10753706"/>
              <a:gd name="connsiteY98" fmla="*/ 866245 h 1027260"/>
              <a:gd name="connsiteX99" fmla="*/ 5214344 w 10753706"/>
              <a:gd name="connsiteY99" fmla="*/ 868102 h 1027260"/>
              <a:gd name="connsiteX100" fmla="*/ 5195561 w 10753706"/>
              <a:gd name="connsiteY100" fmla="*/ 869949 h 1027260"/>
              <a:gd name="connsiteX101" fmla="*/ 5182555 w 10753706"/>
              <a:gd name="connsiteY101" fmla="*/ 873542 h 1027260"/>
              <a:gd name="connsiteX102" fmla="*/ 5172552 w 10753706"/>
              <a:gd name="connsiteY102" fmla="*/ 878801 h 1027260"/>
              <a:gd name="connsiteX103" fmla="*/ 5027993 w 10753706"/>
              <a:gd name="connsiteY103" fmla="*/ 889666 h 1027260"/>
              <a:gd name="connsiteX104" fmla="*/ 4939844 w 10753706"/>
              <a:gd name="connsiteY104" fmla="*/ 934802 h 1027260"/>
              <a:gd name="connsiteX105" fmla="*/ 4792576 w 10753706"/>
              <a:gd name="connsiteY105" fmla="*/ 934820 h 1027260"/>
              <a:gd name="connsiteX106" fmla="*/ 4602423 w 10753706"/>
              <a:gd name="connsiteY106" fmla="*/ 958063 h 1027260"/>
              <a:gd name="connsiteX107" fmla="*/ 4290656 w 10753706"/>
              <a:gd name="connsiteY107" fmla="*/ 969152 h 1027260"/>
              <a:gd name="connsiteX108" fmla="*/ 3952334 w 10753706"/>
              <a:gd name="connsiteY108" fmla="*/ 954043 h 1027260"/>
              <a:gd name="connsiteX109" fmla="*/ 3858560 w 10753706"/>
              <a:gd name="connsiteY109" fmla="*/ 948781 h 1027260"/>
              <a:gd name="connsiteX110" fmla="*/ 3846597 w 10753706"/>
              <a:gd name="connsiteY110" fmla="*/ 948382 h 1027260"/>
              <a:gd name="connsiteX111" fmla="*/ 3736044 w 10753706"/>
              <a:gd name="connsiteY111" fmla="*/ 947759 h 1027260"/>
              <a:gd name="connsiteX112" fmla="*/ 3713136 w 10753706"/>
              <a:gd name="connsiteY112" fmla="*/ 946963 h 1027260"/>
              <a:gd name="connsiteX113" fmla="*/ 3695939 w 10753706"/>
              <a:gd name="connsiteY113" fmla="*/ 943639 h 1027260"/>
              <a:gd name="connsiteX114" fmla="*/ 3694125 w 10753706"/>
              <a:gd name="connsiteY114" fmla="*/ 940567 h 1027260"/>
              <a:gd name="connsiteX115" fmla="*/ 3681925 w 10753706"/>
              <a:gd name="connsiteY115" fmla="*/ 939706 h 1027260"/>
              <a:gd name="connsiteX116" fmla="*/ 3679204 w 10753706"/>
              <a:gd name="connsiteY116" fmla="*/ 938926 h 1027260"/>
              <a:gd name="connsiteX117" fmla="*/ 3615656 w 10753706"/>
              <a:gd name="connsiteY117" fmla="*/ 940320 h 1027260"/>
              <a:gd name="connsiteX118" fmla="*/ 3567983 w 10753706"/>
              <a:gd name="connsiteY118" fmla="*/ 935596 h 1027260"/>
              <a:gd name="connsiteX119" fmla="*/ 3422423 w 10753706"/>
              <a:gd name="connsiteY119" fmla="*/ 932129 h 1027260"/>
              <a:gd name="connsiteX120" fmla="*/ 3310925 w 10753706"/>
              <a:gd name="connsiteY120" fmla="*/ 911072 h 1027260"/>
              <a:gd name="connsiteX121" fmla="*/ 3139421 w 10753706"/>
              <a:gd name="connsiteY121" fmla="*/ 934151 h 1027260"/>
              <a:gd name="connsiteX122" fmla="*/ 2996922 w 10753706"/>
              <a:gd name="connsiteY122" fmla="*/ 927537 h 1027260"/>
              <a:gd name="connsiteX123" fmla="*/ 2982785 w 10753706"/>
              <a:gd name="connsiteY123" fmla="*/ 931453 h 1027260"/>
              <a:gd name="connsiteX124" fmla="*/ 2967478 w 10753706"/>
              <a:gd name="connsiteY124" fmla="*/ 933397 h 1027260"/>
              <a:gd name="connsiteX125" fmla="*/ 2948552 w 10753706"/>
              <a:gd name="connsiteY125" fmla="*/ 932961 h 1027260"/>
              <a:gd name="connsiteX126" fmla="*/ 2944404 w 10753706"/>
              <a:gd name="connsiteY126" fmla="*/ 934452 h 1027260"/>
              <a:gd name="connsiteX127" fmla="*/ 2908608 w 10753706"/>
              <a:gd name="connsiteY127" fmla="*/ 937205 h 1027260"/>
              <a:gd name="connsiteX128" fmla="*/ 2904443 w 10753706"/>
              <a:gd name="connsiteY128" fmla="*/ 936455 h 1027260"/>
              <a:gd name="connsiteX129" fmla="*/ 2868935 w 10753706"/>
              <a:gd name="connsiteY129" fmla="*/ 938022 h 1027260"/>
              <a:gd name="connsiteX130" fmla="*/ 2868586 w 10753706"/>
              <a:gd name="connsiteY130" fmla="*/ 937487 h 1027260"/>
              <a:gd name="connsiteX131" fmla="*/ 2859191 w 10753706"/>
              <a:gd name="connsiteY131" fmla="*/ 935503 h 1027260"/>
              <a:gd name="connsiteX132" fmla="*/ 2840915 w 10753706"/>
              <a:gd name="connsiteY132" fmla="*/ 932977 h 1027260"/>
              <a:gd name="connsiteX133" fmla="*/ 2763509 w 10753706"/>
              <a:gd name="connsiteY133" fmla="*/ 921850 h 1027260"/>
              <a:gd name="connsiteX134" fmla="*/ 2756121 w 10753706"/>
              <a:gd name="connsiteY134" fmla="*/ 921864 h 1027260"/>
              <a:gd name="connsiteX135" fmla="*/ 2755998 w 10753706"/>
              <a:gd name="connsiteY135" fmla="*/ 921739 h 1027260"/>
              <a:gd name="connsiteX136" fmla="*/ 2748255 w 10753706"/>
              <a:gd name="connsiteY136" fmla="*/ 921505 h 1027260"/>
              <a:gd name="connsiteX137" fmla="*/ 2694601 w 10753706"/>
              <a:gd name="connsiteY137" fmla="*/ 915575 h 1027260"/>
              <a:gd name="connsiteX138" fmla="*/ 2635357 w 10753706"/>
              <a:gd name="connsiteY138" fmla="*/ 910976 h 1027260"/>
              <a:gd name="connsiteX139" fmla="*/ 2601047 w 10753706"/>
              <a:gd name="connsiteY139" fmla="*/ 910263 h 1027260"/>
              <a:gd name="connsiteX140" fmla="*/ 2507482 w 10753706"/>
              <a:gd name="connsiteY140" fmla="*/ 906211 h 1027260"/>
              <a:gd name="connsiteX141" fmla="*/ 2413884 w 10753706"/>
              <a:gd name="connsiteY141" fmla="*/ 900545 h 1027260"/>
              <a:gd name="connsiteX142" fmla="*/ 2368912 w 10753706"/>
              <a:gd name="connsiteY142" fmla="*/ 888755 h 1027260"/>
              <a:gd name="connsiteX143" fmla="*/ 2349490 w 10753706"/>
              <a:gd name="connsiteY143" fmla="*/ 889719 h 1027260"/>
              <a:gd name="connsiteX144" fmla="*/ 2344290 w 10753706"/>
              <a:gd name="connsiteY144" fmla="*/ 890584 h 1027260"/>
              <a:gd name="connsiteX145" fmla="*/ 2336488 w 10753706"/>
              <a:gd name="connsiteY145" fmla="*/ 891058 h 1027260"/>
              <a:gd name="connsiteX146" fmla="*/ 2329015 w 10753706"/>
              <a:gd name="connsiteY146" fmla="*/ 891627 h 1027260"/>
              <a:gd name="connsiteX147" fmla="*/ 2293898 w 10753706"/>
              <a:gd name="connsiteY147" fmla="*/ 896431 h 1027260"/>
              <a:gd name="connsiteX148" fmla="*/ 2243927 w 10753706"/>
              <a:gd name="connsiteY148" fmla="*/ 888076 h 1027260"/>
              <a:gd name="connsiteX149" fmla="*/ 2223920 w 10753706"/>
              <a:gd name="connsiteY149" fmla="*/ 887331 h 1027260"/>
              <a:gd name="connsiteX150" fmla="*/ 2213081 w 10753706"/>
              <a:gd name="connsiteY150" fmla="*/ 886302 h 1027260"/>
              <a:gd name="connsiteX151" fmla="*/ 2212307 w 10753706"/>
              <a:gd name="connsiteY151" fmla="*/ 885829 h 1027260"/>
              <a:gd name="connsiteX152" fmla="*/ 2152321 w 10753706"/>
              <a:gd name="connsiteY152" fmla="*/ 894418 h 1027260"/>
              <a:gd name="connsiteX153" fmla="*/ 2140985 w 10753706"/>
              <a:gd name="connsiteY153" fmla="*/ 895968 h 1027260"/>
              <a:gd name="connsiteX154" fmla="*/ 2121210 w 10753706"/>
              <a:gd name="connsiteY154" fmla="*/ 899354 h 1027260"/>
              <a:gd name="connsiteX155" fmla="*/ 2119146 w 10753706"/>
              <a:gd name="connsiteY155" fmla="*/ 899033 h 1027260"/>
              <a:gd name="connsiteX156" fmla="*/ 2105666 w 10753706"/>
              <a:gd name="connsiteY156" fmla="*/ 902240 h 1027260"/>
              <a:gd name="connsiteX157" fmla="*/ 2094924 w 10753706"/>
              <a:gd name="connsiteY157" fmla="*/ 907203 h 1027260"/>
              <a:gd name="connsiteX158" fmla="*/ 1949478 w 10753706"/>
              <a:gd name="connsiteY158" fmla="*/ 913748 h 1027260"/>
              <a:gd name="connsiteX159" fmla="*/ 1749684 w 10753706"/>
              <a:gd name="connsiteY159" fmla="*/ 942223 h 1027260"/>
              <a:gd name="connsiteX160" fmla="*/ 1585576 w 10753706"/>
              <a:gd name="connsiteY160" fmla="*/ 954170 h 1027260"/>
              <a:gd name="connsiteX161" fmla="*/ 1476250 w 10753706"/>
              <a:gd name="connsiteY161" fmla="*/ 950653 h 1027260"/>
              <a:gd name="connsiteX162" fmla="*/ 1433927 w 10753706"/>
              <a:gd name="connsiteY162" fmla="*/ 959926 h 1027260"/>
              <a:gd name="connsiteX163" fmla="*/ 1414893 w 10753706"/>
              <a:gd name="connsiteY163" fmla="*/ 957671 h 1027260"/>
              <a:gd name="connsiteX164" fmla="*/ 1411585 w 10753706"/>
              <a:gd name="connsiteY164" fmla="*/ 957179 h 1027260"/>
              <a:gd name="connsiteX165" fmla="*/ 1398896 w 10753706"/>
              <a:gd name="connsiteY165" fmla="*/ 957460 h 1027260"/>
              <a:gd name="connsiteX166" fmla="*/ 1394632 w 10753706"/>
              <a:gd name="connsiteY166" fmla="*/ 954725 h 1027260"/>
              <a:gd name="connsiteX167" fmla="*/ 1375043 w 10753706"/>
              <a:gd name="connsiteY167" fmla="*/ 953132 h 1027260"/>
              <a:gd name="connsiteX168" fmla="*/ 1351876 w 10753706"/>
              <a:gd name="connsiteY168" fmla="*/ 954436 h 1027260"/>
              <a:gd name="connsiteX169" fmla="*/ 1242676 w 10753706"/>
              <a:gd name="connsiteY169" fmla="*/ 963767 h 1027260"/>
              <a:gd name="connsiteX170" fmla="*/ 1205993 w 10753706"/>
              <a:gd name="connsiteY170" fmla="*/ 974080 h 1027260"/>
              <a:gd name="connsiteX171" fmla="*/ 1052221 w 10753706"/>
              <a:gd name="connsiteY171" fmla="*/ 963954 h 1027260"/>
              <a:gd name="connsiteX172" fmla="*/ 968270 w 10753706"/>
              <a:gd name="connsiteY172" fmla="*/ 964761 h 1027260"/>
              <a:gd name="connsiteX173" fmla="*/ 874493 w 10753706"/>
              <a:gd name="connsiteY173" fmla="*/ 998122 h 1027260"/>
              <a:gd name="connsiteX174" fmla="*/ 814411 w 10753706"/>
              <a:gd name="connsiteY174" fmla="*/ 1007391 h 1027260"/>
              <a:gd name="connsiteX175" fmla="*/ 688604 w 10753706"/>
              <a:gd name="connsiteY175" fmla="*/ 1015631 h 1027260"/>
              <a:gd name="connsiteX176" fmla="*/ 618171 w 10753706"/>
              <a:gd name="connsiteY176" fmla="*/ 1027260 h 1027260"/>
              <a:gd name="connsiteX177" fmla="*/ 570379 w 10753706"/>
              <a:gd name="connsiteY177" fmla="*/ 1023487 h 1027260"/>
              <a:gd name="connsiteX178" fmla="*/ 482519 w 10753706"/>
              <a:gd name="connsiteY178" fmla="*/ 1002108 h 1027260"/>
              <a:gd name="connsiteX179" fmla="*/ 475319 w 10753706"/>
              <a:gd name="connsiteY179" fmla="*/ 1009922 h 1027260"/>
              <a:gd name="connsiteX180" fmla="*/ 431104 w 10753706"/>
              <a:gd name="connsiteY180" fmla="*/ 1009317 h 1027260"/>
              <a:gd name="connsiteX181" fmla="*/ 363782 w 10753706"/>
              <a:gd name="connsiteY181" fmla="*/ 1007585 h 1027260"/>
              <a:gd name="connsiteX182" fmla="*/ 325533 w 10753706"/>
              <a:gd name="connsiteY182" fmla="*/ 1008502 h 1027260"/>
              <a:gd name="connsiteX183" fmla="*/ 220429 w 10753706"/>
              <a:gd name="connsiteY183" fmla="*/ 1008927 h 1027260"/>
              <a:gd name="connsiteX184" fmla="*/ 114676 w 10753706"/>
              <a:gd name="connsiteY184" fmla="*/ 1007765 h 1027260"/>
              <a:gd name="connsiteX185" fmla="*/ 13470 w 10753706"/>
              <a:gd name="connsiteY185" fmla="*/ 998544 h 1027260"/>
              <a:gd name="connsiteX186" fmla="*/ 0 w 10753706"/>
              <a:gd name="connsiteY186" fmla="*/ 997355 h 102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0753706" h="1027260">
                <a:moveTo>
                  <a:pt x="0" y="0"/>
                </a:moveTo>
                <a:lnTo>
                  <a:pt x="10753706" y="0"/>
                </a:lnTo>
                <a:lnTo>
                  <a:pt x="10748809" y="2522"/>
                </a:lnTo>
                <a:cubicBezTo>
                  <a:pt x="10744031" y="4644"/>
                  <a:pt x="10737551" y="7204"/>
                  <a:pt x="10725330" y="11977"/>
                </a:cubicBezTo>
                <a:cubicBezTo>
                  <a:pt x="10700888" y="21523"/>
                  <a:pt x="10652058" y="39304"/>
                  <a:pt x="10615423" y="52967"/>
                </a:cubicBezTo>
                <a:cubicBezTo>
                  <a:pt x="10598524" y="49017"/>
                  <a:pt x="10550674" y="61360"/>
                  <a:pt x="10533936" y="53095"/>
                </a:cubicBezTo>
                <a:cubicBezTo>
                  <a:pt x="10519435" y="55674"/>
                  <a:pt x="10480156" y="49393"/>
                  <a:pt x="10466876" y="45180"/>
                </a:cubicBezTo>
                <a:cubicBezTo>
                  <a:pt x="10443145" y="68059"/>
                  <a:pt x="10382269" y="71294"/>
                  <a:pt x="10355090" y="89741"/>
                </a:cubicBezTo>
                <a:cubicBezTo>
                  <a:pt x="10286222" y="95376"/>
                  <a:pt x="10146285" y="63529"/>
                  <a:pt x="10087145" y="66115"/>
                </a:cubicBezTo>
                <a:cubicBezTo>
                  <a:pt x="10067575" y="79584"/>
                  <a:pt x="10043111" y="68921"/>
                  <a:pt x="10015902" y="76178"/>
                </a:cubicBezTo>
                <a:cubicBezTo>
                  <a:pt x="9952302" y="84628"/>
                  <a:pt x="9893286" y="103337"/>
                  <a:pt x="9806005" y="102435"/>
                </a:cubicBezTo>
                <a:cubicBezTo>
                  <a:pt x="9782247" y="141133"/>
                  <a:pt x="9674787" y="151643"/>
                  <a:pt x="9602583" y="179170"/>
                </a:cubicBezTo>
                <a:cubicBezTo>
                  <a:pt x="9557658" y="187584"/>
                  <a:pt x="9478290" y="154235"/>
                  <a:pt x="9469719" y="174721"/>
                </a:cubicBezTo>
                <a:cubicBezTo>
                  <a:pt x="9443779" y="165070"/>
                  <a:pt x="9431317" y="185692"/>
                  <a:pt x="9408692" y="189513"/>
                </a:cubicBezTo>
                <a:cubicBezTo>
                  <a:pt x="9387154" y="183843"/>
                  <a:pt x="9380475" y="191089"/>
                  <a:pt x="9364151" y="194072"/>
                </a:cubicBezTo>
                <a:cubicBezTo>
                  <a:pt x="9354686" y="190222"/>
                  <a:pt x="9340485" y="191782"/>
                  <a:pt x="9337751" y="197579"/>
                </a:cubicBezTo>
                <a:cubicBezTo>
                  <a:pt x="9349566" y="209270"/>
                  <a:pt x="9297468" y="207714"/>
                  <a:pt x="9297166" y="216558"/>
                </a:cubicBezTo>
                <a:cubicBezTo>
                  <a:pt x="9269057" y="220999"/>
                  <a:pt x="9139630" y="221783"/>
                  <a:pt x="9123859" y="237356"/>
                </a:cubicBezTo>
                <a:cubicBezTo>
                  <a:pt x="9068176" y="249209"/>
                  <a:pt x="8975349" y="235349"/>
                  <a:pt x="8950741" y="238020"/>
                </a:cubicBezTo>
                <a:cubicBezTo>
                  <a:pt x="8916265" y="215428"/>
                  <a:pt x="8822808" y="292026"/>
                  <a:pt x="8718236" y="303148"/>
                </a:cubicBezTo>
                <a:cubicBezTo>
                  <a:pt x="8703111" y="302060"/>
                  <a:pt x="8695551" y="302792"/>
                  <a:pt x="8694011" y="308812"/>
                </a:cubicBezTo>
                <a:cubicBezTo>
                  <a:pt x="8661810" y="312764"/>
                  <a:pt x="8637956" y="329628"/>
                  <a:pt x="8611976" y="324819"/>
                </a:cubicBezTo>
                <a:cubicBezTo>
                  <a:pt x="8621849" y="336388"/>
                  <a:pt x="8562809" y="325917"/>
                  <a:pt x="8562074" y="337971"/>
                </a:cubicBezTo>
                <a:cubicBezTo>
                  <a:pt x="8543699" y="343978"/>
                  <a:pt x="8511321" y="356396"/>
                  <a:pt x="8501724" y="360865"/>
                </a:cubicBezTo>
                <a:lnTo>
                  <a:pt x="8504489" y="364790"/>
                </a:lnTo>
                <a:lnTo>
                  <a:pt x="8492774" y="366181"/>
                </a:lnTo>
                <a:lnTo>
                  <a:pt x="8466405" y="368724"/>
                </a:lnTo>
                <a:cubicBezTo>
                  <a:pt x="8455454" y="372229"/>
                  <a:pt x="8440175" y="385805"/>
                  <a:pt x="8427069" y="387211"/>
                </a:cubicBezTo>
                <a:cubicBezTo>
                  <a:pt x="8400442" y="392215"/>
                  <a:pt x="8397079" y="382989"/>
                  <a:pt x="8387766" y="377161"/>
                </a:cubicBezTo>
                <a:cubicBezTo>
                  <a:pt x="8369233" y="378548"/>
                  <a:pt x="8334756" y="390869"/>
                  <a:pt x="8315874" y="395527"/>
                </a:cubicBezTo>
                <a:cubicBezTo>
                  <a:pt x="8306664" y="400500"/>
                  <a:pt x="8272845" y="393679"/>
                  <a:pt x="8274474" y="405112"/>
                </a:cubicBezTo>
                <a:cubicBezTo>
                  <a:pt x="8255483" y="406194"/>
                  <a:pt x="8244963" y="408376"/>
                  <a:pt x="8234664" y="410219"/>
                </a:cubicBezTo>
                <a:lnTo>
                  <a:pt x="8211268" y="416791"/>
                </a:lnTo>
                <a:cubicBezTo>
                  <a:pt x="8204720" y="419941"/>
                  <a:pt x="8197411" y="422004"/>
                  <a:pt x="8188615" y="421755"/>
                </a:cubicBezTo>
                <a:lnTo>
                  <a:pt x="8179981" y="420402"/>
                </a:lnTo>
                <a:lnTo>
                  <a:pt x="8179307" y="422516"/>
                </a:lnTo>
                <a:cubicBezTo>
                  <a:pt x="8179027" y="425797"/>
                  <a:pt x="8175790" y="448341"/>
                  <a:pt x="8147929" y="450302"/>
                </a:cubicBezTo>
                <a:cubicBezTo>
                  <a:pt x="8130300" y="457967"/>
                  <a:pt x="8114933" y="461015"/>
                  <a:pt x="8089136" y="465283"/>
                </a:cubicBezTo>
                <a:cubicBezTo>
                  <a:pt x="8072810" y="465920"/>
                  <a:pt x="8069376" y="451569"/>
                  <a:pt x="8049973" y="454121"/>
                </a:cubicBezTo>
                <a:cubicBezTo>
                  <a:pt x="7974508" y="471465"/>
                  <a:pt x="8006050" y="447139"/>
                  <a:pt x="7965913" y="464415"/>
                </a:cubicBezTo>
                <a:cubicBezTo>
                  <a:pt x="7958234" y="466025"/>
                  <a:pt x="7951405" y="465800"/>
                  <a:pt x="7945093" y="464798"/>
                </a:cubicBezTo>
                <a:lnTo>
                  <a:pt x="7935335" y="462442"/>
                </a:lnTo>
                <a:lnTo>
                  <a:pt x="7904779" y="471429"/>
                </a:lnTo>
                <a:cubicBezTo>
                  <a:pt x="7889387" y="474999"/>
                  <a:pt x="7872867" y="477951"/>
                  <a:pt x="7855604" y="480199"/>
                </a:cubicBezTo>
                <a:cubicBezTo>
                  <a:pt x="7850005" y="476378"/>
                  <a:pt x="7838628" y="483595"/>
                  <a:pt x="7832630" y="485371"/>
                </a:cubicBezTo>
                <a:cubicBezTo>
                  <a:pt x="7831473" y="482645"/>
                  <a:pt x="7816623" y="482661"/>
                  <a:pt x="7812438" y="485391"/>
                </a:cubicBezTo>
                <a:cubicBezTo>
                  <a:pt x="7709470" y="505049"/>
                  <a:pt x="7759426" y="473956"/>
                  <a:pt x="7701399" y="495197"/>
                </a:cubicBezTo>
                <a:cubicBezTo>
                  <a:pt x="7690986" y="496989"/>
                  <a:pt x="7682397" y="496365"/>
                  <a:pt x="7674778" y="494723"/>
                </a:cubicBezTo>
                <a:lnTo>
                  <a:pt x="7660445" y="490194"/>
                </a:lnTo>
                <a:lnTo>
                  <a:pt x="7651781" y="493084"/>
                </a:lnTo>
                <a:cubicBezTo>
                  <a:pt x="7616113" y="496548"/>
                  <a:pt x="7603273" y="491735"/>
                  <a:pt x="7584807" y="499490"/>
                </a:cubicBezTo>
                <a:cubicBezTo>
                  <a:pt x="7549256" y="490212"/>
                  <a:pt x="7563949" y="500167"/>
                  <a:pt x="7541324" y="504184"/>
                </a:cubicBezTo>
                <a:cubicBezTo>
                  <a:pt x="7523851" y="508307"/>
                  <a:pt x="7559546" y="509825"/>
                  <a:pt x="7541756" y="512184"/>
                </a:cubicBezTo>
                <a:cubicBezTo>
                  <a:pt x="7520963" y="510864"/>
                  <a:pt x="7525755" y="520497"/>
                  <a:pt x="7503906" y="518551"/>
                </a:cubicBezTo>
                <a:cubicBezTo>
                  <a:pt x="7505924" y="510774"/>
                  <a:pt x="7464361" y="523683"/>
                  <a:pt x="7460411" y="517415"/>
                </a:cubicBezTo>
                <a:lnTo>
                  <a:pt x="7460116" y="517548"/>
                </a:lnTo>
                <a:cubicBezTo>
                  <a:pt x="7447785" y="530928"/>
                  <a:pt x="7310141" y="550568"/>
                  <a:pt x="7297810" y="563947"/>
                </a:cubicBezTo>
                <a:cubicBezTo>
                  <a:pt x="7221791" y="605698"/>
                  <a:pt x="7039072" y="646008"/>
                  <a:pt x="6946388" y="665244"/>
                </a:cubicBezTo>
                <a:cubicBezTo>
                  <a:pt x="6853704" y="684480"/>
                  <a:pt x="6804875" y="677485"/>
                  <a:pt x="6741704" y="679365"/>
                </a:cubicBezTo>
                <a:lnTo>
                  <a:pt x="6624680" y="677674"/>
                </a:lnTo>
                <a:lnTo>
                  <a:pt x="6605700" y="683566"/>
                </a:lnTo>
                <a:cubicBezTo>
                  <a:pt x="6603309" y="685184"/>
                  <a:pt x="6599550" y="685647"/>
                  <a:pt x="6576922" y="683030"/>
                </a:cubicBezTo>
                <a:cubicBezTo>
                  <a:pt x="6527275" y="698355"/>
                  <a:pt x="6440981" y="702347"/>
                  <a:pt x="6405123" y="721946"/>
                </a:cubicBezTo>
                <a:cubicBezTo>
                  <a:pt x="6407963" y="715467"/>
                  <a:pt x="6383450" y="712913"/>
                  <a:pt x="6368938" y="717341"/>
                </a:cubicBezTo>
                <a:cubicBezTo>
                  <a:pt x="6377914" y="692119"/>
                  <a:pt x="6315316" y="744281"/>
                  <a:pt x="6295102" y="729508"/>
                </a:cubicBezTo>
                <a:cubicBezTo>
                  <a:pt x="6300358" y="744473"/>
                  <a:pt x="6240070" y="776254"/>
                  <a:pt x="6202084" y="767091"/>
                </a:cubicBezTo>
                <a:cubicBezTo>
                  <a:pt x="6152826" y="774744"/>
                  <a:pt x="6122010" y="790367"/>
                  <a:pt x="6067157" y="790339"/>
                </a:cubicBezTo>
                <a:cubicBezTo>
                  <a:pt x="6066310" y="792484"/>
                  <a:pt x="6064283" y="794403"/>
                  <a:pt x="6061443" y="796151"/>
                </a:cubicBezTo>
                <a:lnTo>
                  <a:pt x="6051406" y="800684"/>
                </a:lnTo>
                <a:lnTo>
                  <a:pt x="6049097" y="800636"/>
                </a:lnTo>
                <a:cubicBezTo>
                  <a:pt x="6040408" y="801393"/>
                  <a:pt x="6036299" y="802645"/>
                  <a:pt x="6034222" y="804110"/>
                </a:cubicBezTo>
                <a:lnTo>
                  <a:pt x="6033121" y="806078"/>
                </a:lnTo>
                <a:lnTo>
                  <a:pt x="6023593" y="808842"/>
                </a:lnTo>
                <a:lnTo>
                  <a:pt x="6006639" y="815304"/>
                </a:lnTo>
                <a:lnTo>
                  <a:pt x="6001762" y="815557"/>
                </a:lnTo>
                <a:lnTo>
                  <a:pt x="5973534" y="823815"/>
                </a:lnTo>
                <a:lnTo>
                  <a:pt x="5972336" y="823476"/>
                </a:lnTo>
                <a:cubicBezTo>
                  <a:pt x="5969004" y="822901"/>
                  <a:pt x="5965329" y="822833"/>
                  <a:pt x="5960841" y="823819"/>
                </a:cubicBezTo>
                <a:cubicBezTo>
                  <a:pt x="5955860" y="815655"/>
                  <a:pt x="5953515" y="821882"/>
                  <a:pt x="5940719" y="825514"/>
                </a:cubicBezTo>
                <a:cubicBezTo>
                  <a:pt x="5930130" y="813644"/>
                  <a:pt x="5900943" y="827979"/>
                  <a:pt x="5884298" y="823806"/>
                </a:cubicBezTo>
                <a:cubicBezTo>
                  <a:pt x="5875133" y="826741"/>
                  <a:pt x="5865250" y="829630"/>
                  <a:pt x="5854779" y="832365"/>
                </a:cubicBezTo>
                <a:lnTo>
                  <a:pt x="5848382" y="833844"/>
                </a:lnTo>
                <a:lnTo>
                  <a:pt x="5848066" y="833772"/>
                </a:lnTo>
                <a:cubicBezTo>
                  <a:pt x="5846273" y="833879"/>
                  <a:pt x="5844018" y="834284"/>
                  <a:pt x="5840944" y="835132"/>
                </a:cubicBezTo>
                <a:lnTo>
                  <a:pt x="5836719" y="836539"/>
                </a:lnTo>
                <a:lnTo>
                  <a:pt x="5824311" y="839408"/>
                </a:lnTo>
                <a:lnTo>
                  <a:pt x="5818788" y="839727"/>
                </a:lnTo>
                <a:cubicBezTo>
                  <a:pt x="5797008" y="838594"/>
                  <a:pt x="5786883" y="822081"/>
                  <a:pt x="5763953" y="834282"/>
                </a:cubicBezTo>
                <a:cubicBezTo>
                  <a:pt x="5726813" y="837521"/>
                  <a:pt x="5699446" y="830949"/>
                  <a:pt x="5667748" y="840211"/>
                </a:cubicBezTo>
                <a:cubicBezTo>
                  <a:pt x="5632959" y="843205"/>
                  <a:pt x="5601436" y="842280"/>
                  <a:pt x="5573108" y="847611"/>
                </a:cubicBezTo>
                <a:cubicBezTo>
                  <a:pt x="5560030" y="845832"/>
                  <a:pt x="5549547" y="851598"/>
                  <a:pt x="5539137" y="851033"/>
                </a:cubicBezTo>
                <a:cubicBezTo>
                  <a:pt x="5528728" y="850467"/>
                  <a:pt x="5529256" y="837509"/>
                  <a:pt x="5510651" y="844215"/>
                </a:cubicBezTo>
                <a:cubicBezTo>
                  <a:pt x="5494241" y="833607"/>
                  <a:pt x="5466101" y="839171"/>
                  <a:pt x="5457331" y="839159"/>
                </a:cubicBezTo>
                <a:lnTo>
                  <a:pt x="5410613" y="834358"/>
                </a:lnTo>
                <a:lnTo>
                  <a:pt x="5370040" y="862127"/>
                </a:lnTo>
                <a:cubicBezTo>
                  <a:pt x="5357863" y="856469"/>
                  <a:pt x="5319115" y="868069"/>
                  <a:pt x="5318778" y="855310"/>
                </a:cubicBezTo>
                <a:cubicBezTo>
                  <a:pt x="5303920" y="857760"/>
                  <a:pt x="5296727" y="863736"/>
                  <a:pt x="5298645" y="855171"/>
                </a:cubicBezTo>
                <a:cubicBezTo>
                  <a:pt x="5287819" y="855897"/>
                  <a:pt x="5267444" y="857825"/>
                  <a:pt x="5253828" y="859670"/>
                </a:cubicBezTo>
                <a:lnTo>
                  <a:pt x="5216955" y="866245"/>
                </a:lnTo>
                <a:lnTo>
                  <a:pt x="5214344" y="868102"/>
                </a:lnTo>
                <a:cubicBezTo>
                  <a:pt x="5210778" y="868719"/>
                  <a:pt x="5200859" y="869042"/>
                  <a:pt x="5195561" y="869949"/>
                </a:cubicBezTo>
                <a:lnTo>
                  <a:pt x="5182555" y="873542"/>
                </a:lnTo>
                <a:cubicBezTo>
                  <a:pt x="5178496" y="875023"/>
                  <a:pt x="5175066" y="876746"/>
                  <a:pt x="5172552" y="878801"/>
                </a:cubicBezTo>
                <a:cubicBezTo>
                  <a:pt x="5121406" y="873797"/>
                  <a:pt x="5080096" y="886529"/>
                  <a:pt x="5027993" y="889666"/>
                </a:cubicBezTo>
                <a:cubicBezTo>
                  <a:pt x="4999924" y="877115"/>
                  <a:pt x="4946973" y="919452"/>
                  <a:pt x="4939844" y="934802"/>
                </a:cubicBezTo>
                <a:cubicBezTo>
                  <a:pt x="4895154" y="940701"/>
                  <a:pt x="4844006" y="928240"/>
                  <a:pt x="4792576" y="934820"/>
                </a:cubicBezTo>
                <a:lnTo>
                  <a:pt x="4602423" y="958063"/>
                </a:lnTo>
                <a:cubicBezTo>
                  <a:pt x="4488530" y="967131"/>
                  <a:pt x="4399004" y="969822"/>
                  <a:pt x="4290656" y="969152"/>
                </a:cubicBezTo>
                <a:cubicBezTo>
                  <a:pt x="4182308" y="968482"/>
                  <a:pt x="4046938" y="971167"/>
                  <a:pt x="3952334" y="954043"/>
                </a:cubicBezTo>
                <a:lnTo>
                  <a:pt x="3858560" y="948781"/>
                </a:lnTo>
                <a:lnTo>
                  <a:pt x="3846597" y="948382"/>
                </a:lnTo>
                <a:cubicBezTo>
                  <a:pt x="3807516" y="956616"/>
                  <a:pt x="3767475" y="941640"/>
                  <a:pt x="3736044" y="947759"/>
                </a:cubicBezTo>
                <a:cubicBezTo>
                  <a:pt x="3727323" y="948128"/>
                  <a:pt x="3719828" y="947771"/>
                  <a:pt x="3713136" y="946963"/>
                </a:cubicBezTo>
                <a:lnTo>
                  <a:pt x="3695939" y="943639"/>
                </a:lnTo>
                <a:lnTo>
                  <a:pt x="3694125" y="940567"/>
                </a:lnTo>
                <a:lnTo>
                  <a:pt x="3681925" y="939706"/>
                </a:lnTo>
                <a:lnTo>
                  <a:pt x="3679204" y="938926"/>
                </a:lnTo>
                <a:cubicBezTo>
                  <a:pt x="3668160" y="939028"/>
                  <a:pt x="3634193" y="940875"/>
                  <a:pt x="3615656" y="940320"/>
                </a:cubicBezTo>
                <a:cubicBezTo>
                  <a:pt x="3582626" y="936974"/>
                  <a:pt x="3593904" y="949140"/>
                  <a:pt x="3567983" y="935596"/>
                </a:cubicBezTo>
                <a:cubicBezTo>
                  <a:pt x="3504185" y="939048"/>
                  <a:pt x="3482818" y="922224"/>
                  <a:pt x="3422423" y="932129"/>
                </a:cubicBezTo>
                <a:cubicBezTo>
                  <a:pt x="3369166" y="933413"/>
                  <a:pt x="3329486" y="910108"/>
                  <a:pt x="3310925" y="911072"/>
                </a:cubicBezTo>
                <a:cubicBezTo>
                  <a:pt x="3261363" y="909787"/>
                  <a:pt x="3198415" y="933574"/>
                  <a:pt x="3139421" y="934151"/>
                </a:cubicBezTo>
                <a:cubicBezTo>
                  <a:pt x="3088799" y="931012"/>
                  <a:pt x="3038941" y="938464"/>
                  <a:pt x="2996922" y="927537"/>
                </a:cubicBezTo>
                <a:cubicBezTo>
                  <a:pt x="2992673" y="929234"/>
                  <a:pt x="2987900" y="930498"/>
                  <a:pt x="2982785" y="931453"/>
                </a:cubicBezTo>
                <a:lnTo>
                  <a:pt x="2967478" y="933397"/>
                </a:lnTo>
                <a:lnTo>
                  <a:pt x="2948552" y="932961"/>
                </a:lnTo>
                <a:lnTo>
                  <a:pt x="2944404" y="934452"/>
                </a:lnTo>
                <a:lnTo>
                  <a:pt x="2908608" y="937205"/>
                </a:lnTo>
                <a:lnTo>
                  <a:pt x="2904443" y="936455"/>
                </a:lnTo>
                <a:lnTo>
                  <a:pt x="2868935" y="938022"/>
                </a:lnTo>
                <a:lnTo>
                  <a:pt x="2868586" y="937487"/>
                </a:lnTo>
                <a:cubicBezTo>
                  <a:pt x="2866994" y="936327"/>
                  <a:pt x="2864292" y="935538"/>
                  <a:pt x="2859191" y="935503"/>
                </a:cubicBezTo>
                <a:cubicBezTo>
                  <a:pt x="2869075" y="927418"/>
                  <a:pt x="2856828" y="932364"/>
                  <a:pt x="2840915" y="932977"/>
                </a:cubicBezTo>
                <a:lnTo>
                  <a:pt x="2763509" y="921850"/>
                </a:lnTo>
                <a:lnTo>
                  <a:pt x="2756121" y="921864"/>
                </a:lnTo>
                <a:cubicBezTo>
                  <a:pt x="2756081" y="921822"/>
                  <a:pt x="2756039" y="921781"/>
                  <a:pt x="2755998" y="921739"/>
                </a:cubicBezTo>
                <a:cubicBezTo>
                  <a:pt x="2754445" y="921476"/>
                  <a:pt x="2752036" y="921380"/>
                  <a:pt x="2748255" y="921505"/>
                </a:cubicBezTo>
                <a:lnTo>
                  <a:pt x="2694601" y="915575"/>
                </a:lnTo>
                <a:cubicBezTo>
                  <a:pt x="2671223" y="919874"/>
                  <a:pt x="2666972" y="913376"/>
                  <a:pt x="2635357" y="910976"/>
                </a:cubicBezTo>
                <a:cubicBezTo>
                  <a:pt x="2621906" y="915051"/>
                  <a:pt x="2611315" y="913542"/>
                  <a:pt x="2601047" y="910263"/>
                </a:cubicBezTo>
                <a:cubicBezTo>
                  <a:pt x="2570084" y="912074"/>
                  <a:pt x="2542135" y="907435"/>
                  <a:pt x="2507482" y="906211"/>
                </a:cubicBezTo>
                <a:cubicBezTo>
                  <a:pt x="2469706" y="911437"/>
                  <a:pt x="2450920" y="901812"/>
                  <a:pt x="2413884" y="900545"/>
                </a:cubicBezTo>
                <a:cubicBezTo>
                  <a:pt x="2381338" y="909664"/>
                  <a:pt x="2387753" y="892438"/>
                  <a:pt x="2368912" y="888755"/>
                </a:cubicBezTo>
                <a:lnTo>
                  <a:pt x="2349490" y="889719"/>
                </a:lnTo>
                <a:lnTo>
                  <a:pt x="2344290" y="890584"/>
                </a:lnTo>
                <a:cubicBezTo>
                  <a:pt x="2340673" y="891041"/>
                  <a:pt x="2338228" y="891167"/>
                  <a:pt x="2336488" y="891058"/>
                </a:cubicBezTo>
                <a:lnTo>
                  <a:pt x="2329015" y="891627"/>
                </a:lnTo>
                <a:cubicBezTo>
                  <a:pt x="2316843" y="893039"/>
                  <a:pt x="2305064" y="894669"/>
                  <a:pt x="2293898" y="896431"/>
                </a:cubicBezTo>
                <a:cubicBezTo>
                  <a:pt x="2282637" y="890404"/>
                  <a:pt x="2242346" y="900851"/>
                  <a:pt x="2243927" y="888076"/>
                </a:cubicBezTo>
                <a:cubicBezTo>
                  <a:pt x="2228778" y="890081"/>
                  <a:pt x="2220725" y="895845"/>
                  <a:pt x="2223920" y="887331"/>
                </a:cubicBezTo>
                <a:cubicBezTo>
                  <a:pt x="2218877" y="887756"/>
                  <a:pt x="2215583" y="887254"/>
                  <a:pt x="2213081" y="886302"/>
                </a:cubicBezTo>
                <a:lnTo>
                  <a:pt x="2212307" y="885829"/>
                </a:lnTo>
                <a:lnTo>
                  <a:pt x="2152321" y="894418"/>
                </a:lnTo>
                <a:lnTo>
                  <a:pt x="2140985" y="895968"/>
                </a:lnTo>
                <a:lnTo>
                  <a:pt x="2121210" y="899354"/>
                </a:lnTo>
                <a:lnTo>
                  <a:pt x="2119146" y="899033"/>
                </a:lnTo>
                <a:lnTo>
                  <a:pt x="2105666" y="902240"/>
                </a:lnTo>
                <a:cubicBezTo>
                  <a:pt x="2101407" y="903601"/>
                  <a:pt x="2097735" y="905221"/>
                  <a:pt x="2094924" y="907203"/>
                </a:cubicBezTo>
                <a:cubicBezTo>
                  <a:pt x="2044793" y="900664"/>
                  <a:pt x="2001785" y="912168"/>
                  <a:pt x="1949478" y="913748"/>
                </a:cubicBezTo>
                <a:cubicBezTo>
                  <a:pt x="1891937" y="919585"/>
                  <a:pt x="1810334" y="935486"/>
                  <a:pt x="1749684" y="942223"/>
                </a:cubicBezTo>
                <a:lnTo>
                  <a:pt x="1585576" y="954170"/>
                </a:lnTo>
                <a:cubicBezTo>
                  <a:pt x="1549165" y="943719"/>
                  <a:pt x="1511425" y="950847"/>
                  <a:pt x="1476250" y="950653"/>
                </a:cubicBezTo>
                <a:cubicBezTo>
                  <a:pt x="1488515" y="961596"/>
                  <a:pt x="1432660" y="946795"/>
                  <a:pt x="1433927" y="959926"/>
                </a:cubicBezTo>
                <a:cubicBezTo>
                  <a:pt x="1427485" y="959475"/>
                  <a:pt x="1421205" y="958623"/>
                  <a:pt x="1414893" y="957671"/>
                </a:cubicBezTo>
                <a:lnTo>
                  <a:pt x="1411585" y="957179"/>
                </a:lnTo>
                <a:lnTo>
                  <a:pt x="1398896" y="957460"/>
                </a:lnTo>
                <a:lnTo>
                  <a:pt x="1394632" y="954725"/>
                </a:lnTo>
                <a:lnTo>
                  <a:pt x="1375043" y="953132"/>
                </a:lnTo>
                <a:cubicBezTo>
                  <a:pt x="1367813" y="952970"/>
                  <a:pt x="1360155" y="953305"/>
                  <a:pt x="1351876" y="954436"/>
                </a:cubicBezTo>
                <a:cubicBezTo>
                  <a:pt x="1325912" y="963028"/>
                  <a:pt x="1274459" y="952492"/>
                  <a:pt x="1242676" y="963767"/>
                </a:cubicBezTo>
                <a:cubicBezTo>
                  <a:pt x="1230276" y="966918"/>
                  <a:pt x="1216715" y="977098"/>
                  <a:pt x="1205993" y="974080"/>
                </a:cubicBezTo>
                <a:cubicBezTo>
                  <a:pt x="1174251" y="974112"/>
                  <a:pt x="1086982" y="964420"/>
                  <a:pt x="1052221" y="963954"/>
                </a:cubicBezTo>
                <a:cubicBezTo>
                  <a:pt x="1038515" y="970622"/>
                  <a:pt x="1009522" y="962342"/>
                  <a:pt x="968270" y="964761"/>
                </a:cubicBezTo>
                <a:cubicBezTo>
                  <a:pt x="943437" y="973698"/>
                  <a:pt x="900136" y="991017"/>
                  <a:pt x="874493" y="998122"/>
                </a:cubicBezTo>
                <a:cubicBezTo>
                  <a:pt x="848849" y="1005226"/>
                  <a:pt x="853424" y="1009427"/>
                  <a:pt x="814411" y="1007391"/>
                </a:cubicBezTo>
                <a:cubicBezTo>
                  <a:pt x="765926" y="1022821"/>
                  <a:pt x="732885" y="1009859"/>
                  <a:pt x="688604" y="1015631"/>
                </a:cubicBezTo>
                <a:cubicBezTo>
                  <a:pt x="638045" y="1020877"/>
                  <a:pt x="677999" y="1011556"/>
                  <a:pt x="618171" y="1027260"/>
                </a:cubicBezTo>
                <a:cubicBezTo>
                  <a:pt x="609680" y="1023165"/>
                  <a:pt x="583253" y="1020277"/>
                  <a:pt x="570379" y="1023487"/>
                </a:cubicBezTo>
                <a:cubicBezTo>
                  <a:pt x="543992" y="1022523"/>
                  <a:pt x="505183" y="1001686"/>
                  <a:pt x="482519" y="1002108"/>
                </a:cubicBezTo>
                <a:cubicBezTo>
                  <a:pt x="464011" y="1002285"/>
                  <a:pt x="495211" y="1007995"/>
                  <a:pt x="475319" y="1009922"/>
                </a:cubicBezTo>
                <a:cubicBezTo>
                  <a:pt x="450818" y="1011135"/>
                  <a:pt x="454804" y="1022539"/>
                  <a:pt x="431104" y="1009317"/>
                </a:cubicBezTo>
                <a:cubicBezTo>
                  <a:pt x="406857" y="1014651"/>
                  <a:pt x="399686" y="1008456"/>
                  <a:pt x="363782" y="1007585"/>
                </a:cubicBezTo>
                <a:cubicBezTo>
                  <a:pt x="350440" y="1012231"/>
                  <a:pt x="338145" y="1011245"/>
                  <a:pt x="325533" y="1008502"/>
                </a:cubicBezTo>
                <a:cubicBezTo>
                  <a:pt x="291944" y="1011745"/>
                  <a:pt x="259251" y="1008497"/>
                  <a:pt x="220429" y="1008927"/>
                </a:cubicBezTo>
                <a:cubicBezTo>
                  <a:pt x="180594" y="1015852"/>
                  <a:pt x="156150" y="1007265"/>
                  <a:pt x="114676" y="1007765"/>
                </a:cubicBezTo>
                <a:cubicBezTo>
                  <a:pt x="85718" y="1006195"/>
                  <a:pt x="43316" y="1001491"/>
                  <a:pt x="13470" y="998544"/>
                </a:cubicBezTo>
                <a:lnTo>
                  <a:pt x="0" y="99735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93168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944E337-3E5D-4A1F-A5A1-2057F25B8A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DA50D69-7CF7-4844-B844-A2B821C77F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-7854"/>
            <a:ext cx="12192000" cy="6865854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C87EF254-5BE3-64F9-1D2A-7C479DAB0A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1" y="601744"/>
            <a:ext cx="6781800" cy="1338696"/>
          </a:xfrm>
        </p:spPr>
        <p:txBody>
          <a:bodyPr>
            <a:normAutofit/>
          </a:bodyPr>
          <a:lstStyle/>
          <a:p>
            <a:r>
              <a:rPr lang="bg-BG" dirty="0"/>
              <a:t>Светофарът:</a:t>
            </a:r>
            <a:br>
              <a:rPr lang="bg-BG" dirty="0"/>
            </a:br>
            <a:endParaRPr lang="en-US" dirty="0"/>
          </a:p>
        </p:txBody>
      </p:sp>
      <p:pic>
        <p:nvPicPr>
          <p:cNvPr id="4" name="Картина 3" descr="Картина, която съдържа Сигнализиращо устройство, транспорт, светлина, светофар&#10;&#10;Генерираното от ИИ съдържание може да е неправилно.">
            <a:extLst>
              <a:ext uri="{FF2B5EF4-FFF2-40B4-BE49-F238E27FC236}">
                <a16:creationId xmlns:a16="http://schemas.microsoft.com/office/drawing/2014/main" id="{F111E87B-151A-FA74-29CF-D8C0E42FB7D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-1" b="6930"/>
          <a:stretch/>
        </p:blipFill>
        <p:spPr>
          <a:xfrm>
            <a:off x="20" y="10"/>
            <a:ext cx="3754739" cy="6857990"/>
          </a:xfrm>
          <a:custGeom>
            <a:avLst/>
            <a:gdLst/>
            <a:ahLst/>
            <a:cxnLst/>
            <a:rect l="l" t="t" r="r" b="b"/>
            <a:pathLst>
              <a:path w="3754759" h="6858000">
                <a:moveTo>
                  <a:pt x="0" y="0"/>
                </a:moveTo>
                <a:lnTo>
                  <a:pt x="3405358" y="0"/>
                </a:lnTo>
                <a:lnTo>
                  <a:pt x="3406298" y="5103"/>
                </a:lnTo>
                <a:cubicBezTo>
                  <a:pt x="3408705" y="9272"/>
                  <a:pt x="3410993" y="13534"/>
                  <a:pt x="3408744" y="22806"/>
                </a:cubicBezTo>
                <a:cubicBezTo>
                  <a:pt x="3398212" y="18869"/>
                  <a:pt x="3412504" y="58782"/>
                  <a:pt x="3403554" y="60481"/>
                </a:cubicBezTo>
                <a:cubicBezTo>
                  <a:pt x="3417198" y="75379"/>
                  <a:pt x="3401704" y="83956"/>
                  <a:pt x="3406685" y="104437"/>
                </a:cubicBezTo>
                <a:cubicBezTo>
                  <a:pt x="3412035" y="113935"/>
                  <a:pt x="3413215" y="120918"/>
                  <a:pt x="3408439" y="130745"/>
                </a:cubicBezTo>
                <a:cubicBezTo>
                  <a:pt x="3434362" y="174436"/>
                  <a:pt x="3410826" y="157826"/>
                  <a:pt x="3422002" y="199353"/>
                </a:cubicBezTo>
                <a:cubicBezTo>
                  <a:pt x="3433366" y="235046"/>
                  <a:pt x="3441595" y="275734"/>
                  <a:pt x="3466217" y="309590"/>
                </a:cubicBezTo>
                <a:cubicBezTo>
                  <a:pt x="3473022" y="315692"/>
                  <a:pt x="3476249" y="331335"/>
                  <a:pt x="3473425" y="344525"/>
                </a:cubicBezTo>
                <a:cubicBezTo>
                  <a:pt x="3472938" y="346792"/>
                  <a:pt x="3472286" y="348904"/>
                  <a:pt x="3471491" y="350788"/>
                </a:cubicBezTo>
                <a:cubicBezTo>
                  <a:pt x="3476473" y="380853"/>
                  <a:pt x="3497528" y="490678"/>
                  <a:pt x="3503314" y="524915"/>
                </a:cubicBezTo>
                <a:cubicBezTo>
                  <a:pt x="3495110" y="528110"/>
                  <a:pt x="3511009" y="544789"/>
                  <a:pt x="3506208" y="556205"/>
                </a:cubicBezTo>
                <a:cubicBezTo>
                  <a:pt x="3501906" y="564424"/>
                  <a:pt x="3505727" y="571402"/>
                  <a:pt x="3506503" y="579730"/>
                </a:cubicBezTo>
                <a:cubicBezTo>
                  <a:pt x="3503352" y="590904"/>
                  <a:pt x="3511763" y="626437"/>
                  <a:pt x="3516997" y="635552"/>
                </a:cubicBezTo>
                <a:cubicBezTo>
                  <a:pt x="3534688" y="657082"/>
                  <a:pt x="3524838" y="708447"/>
                  <a:pt x="3538464" y="726388"/>
                </a:cubicBezTo>
                <a:cubicBezTo>
                  <a:pt x="3540659" y="733032"/>
                  <a:pt x="3541735" y="739585"/>
                  <a:pt x="3542115" y="746049"/>
                </a:cubicBezTo>
                <a:lnTo>
                  <a:pt x="3541598" y="764218"/>
                </a:lnTo>
                <a:lnTo>
                  <a:pt x="3538294" y="769538"/>
                </a:lnTo>
                <a:lnTo>
                  <a:pt x="3539714" y="780556"/>
                </a:lnTo>
                <a:lnTo>
                  <a:pt x="3539328" y="783752"/>
                </a:lnTo>
                <a:cubicBezTo>
                  <a:pt x="3538575" y="789859"/>
                  <a:pt x="3537953" y="795880"/>
                  <a:pt x="3537882" y="801812"/>
                </a:cubicBezTo>
                <a:cubicBezTo>
                  <a:pt x="3555332" y="793164"/>
                  <a:pt x="3540143" y="850853"/>
                  <a:pt x="3553763" y="833773"/>
                </a:cubicBezTo>
                <a:cubicBezTo>
                  <a:pt x="3556400" y="864868"/>
                  <a:pt x="3568671" y="840452"/>
                  <a:pt x="3557696" y="878520"/>
                </a:cubicBezTo>
                <a:cubicBezTo>
                  <a:pt x="3574636" y="926170"/>
                  <a:pt x="3572932" y="1002669"/>
                  <a:pt x="3596902" y="1039468"/>
                </a:cubicBezTo>
                <a:cubicBezTo>
                  <a:pt x="3588227" y="1035176"/>
                  <a:pt x="3582669" y="1055878"/>
                  <a:pt x="3587550" y="1069793"/>
                </a:cubicBezTo>
                <a:cubicBezTo>
                  <a:pt x="3553603" y="1054905"/>
                  <a:pt x="3620138" y="1124159"/>
                  <a:pt x="3598129" y="1137690"/>
                </a:cubicBezTo>
                <a:cubicBezTo>
                  <a:pt x="3619154" y="1137277"/>
                  <a:pt x="3657845" y="1198819"/>
                  <a:pt x="3642072" y="1229443"/>
                </a:cubicBezTo>
                <a:cubicBezTo>
                  <a:pt x="3648492" y="1274612"/>
                  <a:pt x="3667414" y="1305895"/>
                  <a:pt x="3662799" y="1353804"/>
                </a:cubicBezTo>
                <a:cubicBezTo>
                  <a:pt x="3665680" y="1355144"/>
                  <a:pt x="3668149" y="1357448"/>
                  <a:pt x="3670319" y="1360420"/>
                </a:cubicBezTo>
                <a:lnTo>
                  <a:pt x="3675717" y="1370453"/>
                </a:lnTo>
                <a:lnTo>
                  <a:pt x="3675458" y="1372456"/>
                </a:lnTo>
                <a:cubicBezTo>
                  <a:pt x="3675775" y="1380261"/>
                  <a:pt x="3677154" y="1384198"/>
                  <a:pt x="3678998" y="1386422"/>
                </a:cubicBezTo>
                <a:lnTo>
                  <a:pt x="3681613" y="1387932"/>
                </a:lnTo>
                <a:lnTo>
                  <a:pt x="3684619" y="1397028"/>
                </a:lnTo>
                <a:lnTo>
                  <a:pt x="3692094" y="1413643"/>
                </a:lnTo>
                <a:lnTo>
                  <a:pt x="3692036" y="1417975"/>
                </a:lnTo>
                <a:lnTo>
                  <a:pt x="3701043" y="1444940"/>
                </a:lnTo>
                <a:lnTo>
                  <a:pt x="3700474" y="1445893"/>
                </a:lnTo>
                <a:cubicBezTo>
                  <a:pt x="3699407" y="1448641"/>
                  <a:pt x="3699006" y="1451835"/>
                  <a:pt x="3699990" y="1456030"/>
                </a:cubicBezTo>
                <a:cubicBezTo>
                  <a:pt x="3688343" y="1458099"/>
                  <a:pt x="3696713" y="1461887"/>
                  <a:pt x="3700642" y="1474079"/>
                </a:cubicBezTo>
                <a:cubicBezTo>
                  <a:pt x="3683431" y="1480016"/>
                  <a:pt x="3700716" y="1509516"/>
                  <a:pt x="3693587" y="1522890"/>
                </a:cubicBezTo>
                <a:cubicBezTo>
                  <a:pt x="3696861" y="1531716"/>
                  <a:pt x="3700010" y="1541157"/>
                  <a:pt x="3702900" y="1551068"/>
                </a:cubicBezTo>
                <a:lnTo>
                  <a:pt x="3708038" y="1631578"/>
                </a:lnTo>
                <a:lnTo>
                  <a:pt x="3698097" y="1716642"/>
                </a:lnTo>
                <a:cubicBezTo>
                  <a:pt x="3699314" y="1747867"/>
                  <a:pt x="3695412" y="1775147"/>
                  <a:pt x="3700384" y="1801382"/>
                </a:cubicBezTo>
                <a:cubicBezTo>
                  <a:pt x="3696845" y="1812311"/>
                  <a:pt x="3695699" y="1822504"/>
                  <a:pt x="3702257" y="1832013"/>
                </a:cubicBezTo>
                <a:cubicBezTo>
                  <a:pt x="3701651" y="1861238"/>
                  <a:pt x="3693313" y="1868713"/>
                  <a:pt x="3700986" y="1886838"/>
                </a:cubicBezTo>
                <a:cubicBezTo>
                  <a:pt x="3687741" y="1903887"/>
                  <a:pt x="3693148" y="1904594"/>
                  <a:pt x="3697545" y="1912087"/>
                </a:cubicBezTo>
                <a:lnTo>
                  <a:pt x="3697885" y="1913171"/>
                </a:lnTo>
                <a:lnTo>
                  <a:pt x="3695987" y="1915505"/>
                </a:lnTo>
                <a:lnTo>
                  <a:pt x="3695284" y="1920179"/>
                </a:lnTo>
                <a:lnTo>
                  <a:pt x="3696499" y="1932787"/>
                </a:lnTo>
                <a:lnTo>
                  <a:pt x="3697473" y="1937503"/>
                </a:lnTo>
                <a:cubicBezTo>
                  <a:pt x="3697953" y="1940760"/>
                  <a:pt x="3698023" y="1942937"/>
                  <a:pt x="3697799" y="1944457"/>
                </a:cubicBezTo>
                <a:lnTo>
                  <a:pt x="3697642" y="1944638"/>
                </a:lnTo>
                <a:lnTo>
                  <a:pt x="3698268" y="1951136"/>
                </a:lnTo>
                <a:cubicBezTo>
                  <a:pt x="3699704" y="1962083"/>
                  <a:pt x="3701457" y="1972719"/>
                  <a:pt x="3703418" y="1982828"/>
                </a:cubicBezTo>
                <a:cubicBezTo>
                  <a:pt x="3694620" y="1991887"/>
                  <a:pt x="3707345" y="2028973"/>
                  <a:pt x="3689767" y="2025705"/>
                </a:cubicBezTo>
                <a:cubicBezTo>
                  <a:pt x="3691896" y="2039367"/>
                  <a:pt x="3699517" y="2047321"/>
                  <a:pt x="3687894" y="2043252"/>
                </a:cubicBezTo>
                <a:cubicBezTo>
                  <a:pt x="3688268" y="2047766"/>
                  <a:pt x="3687435" y="2050599"/>
                  <a:pt x="3686015" y="2052668"/>
                </a:cubicBezTo>
                <a:lnTo>
                  <a:pt x="3685329" y="2053280"/>
                </a:lnTo>
                <a:lnTo>
                  <a:pt x="3690348" y="2083660"/>
                </a:lnTo>
                <a:lnTo>
                  <a:pt x="3689688" y="2087758"/>
                </a:lnTo>
                <a:lnTo>
                  <a:pt x="3694656" y="2107476"/>
                </a:lnTo>
                <a:lnTo>
                  <a:pt x="3696317" y="2117709"/>
                </a:lnTo>
                <a:lnTo>
                  <a:pt x="3698652" y="2120508"/>
                </a:lnTo>
                <a:cubicBezTo>
                  <a:pt x="3700138" y="2123582"/>
                  <a:pt x="3700933" y="2128051"/>
                  <a:pt x="3700157" y="2135655"/>
                </a:cubicBezTo>
                <a:lnTo>
                  <a:pt x="3699626" y="2137431"/>
                </a:lnTo>
                <a:lnTo>
                  <a:pt x="3703486" y="2149795"/>
                </a:lnTo>
                <a:cubicBezTo>
                  <a:pt x="3705184" y="2153754"/>
                  <a:pt x="3707268" y="2157232"/>
                  <a:pt x="3709885" y="2160002"/>
                </a:cubicBezTo>
                <a:cubicBezTo>
                  <a:pt x="3698737" y="2203287"/>
                  <a:pt x="3712805" y="2242927"/>
                  <a:pt x="3712777" y="2289319"/>
                </a:cubicBezTo>
                <a:cubicBezTo>
                  <a:pt x="3693169" y="2310331"/>
                  <a:pt x="3722276" y="2389074"/>
                  <a:pt x="3742794" y="2399589"/>
                </a:cubicBezTo>
                <a:cubicBezTo>
                  <a:pt x="3725319" y="2400703"/>
                  <a:pt x="3751962" y="2457534"/>
                  <a:pt x="3753311" y="2472464"/>
                </a:cubicBezTo>
                <a:cubicBezTo>
                  <a:pt x="3753760" y="2477441"/>
                  <a:pt x="3751399" y="2477762"/>
                  <a:pt x="3743656" y="2469811"/>
                </a:cubicBezTo>
                <a:cubicBezTo>
                  <a:pt x="3746474" y="2485608"/>
                  <a:pt x="3738186" y="2502460"/>
                  <a:pt x="3730339" y="2493869"/>
                </a:cubicBezTo>
                <a:cubicBezTo>
                  <a:pt x="3748556" y="2541387"/>
                  <a:pt x="3736267" y="2613433"/>
                  <a:pt x="3746134" y="2667651"/>
                </a:cubicBezTo>
                <a:cubicBezTo>
                  <a:pt x="3730160" y="2698252"/>
                  <a:pt x="3745496" y="2681337"/>
                  <a:pt x="3743743" y="2712354"/>
                </a:cubicBezTo>
                <a:cubicBezTo>
                  <a:pt x="3759373" y="2703131"/>
                  <a:pt x="3736572" y="2750256"/>
                  <a:pt x="3754759" y="2751060"/>
                </a:cubicBezTo>
                <a:cubicBezTo>
                  <a:pt x="3753864" y="2756679"/>
                  <a:pt x="3752424" y="2762098"/>
                  <a:pt x="3750841" y="2767527"/>
                </a:cubicBezTo>
                <a:lnTo>
                  <a:pt x="3750021" y="2770377"/>
                </a:lnTo>
                <a:lnTo>
                  <a:pt x="3749874" y="2781617"/>
                </a:lnTo>
                <a:lnTo>
                  <a:pt x="3745916" y="2784975"/>
                </a:lnTo>
                <a:lnTo>
                  <a:pt x="3742888" y="2802030"/>
                </a:lnTo>
                <a:cubicBezTo>
                  <a:pt x="3742360" y="2808388"/>
                  <a:pt x="3742498" y="2815196"/>
                  <a:pt x="3743710" y="2822667"/>
                </a:cubicBezTo>
                <a:cubicBezTo>
                  <a:pt x="3751787" y="2840797"/>
                  <a:pt x="3744398" y="2870002"/>
                  <a:pt x="3746201" y="2896003"/>
                </a:cubicBezTo>
                <a:lnTo>
                  <a:pt x="3749006" y="2907846"/>
                </a:lnTo>
                <a:lnTo>
                  <a:pt x="3747206" y="2947037"/>
                </a:lnTo>
                <a:cubicBezTo>
                  <a:pt x="3747030" y="2958176"/>
                  <a:pt x="3747214" y="2969719"/>
                  <a:pt x="3748070" y="2981841"/>
                </a:cubicBezTo>
                <a:lnTo>
                  <a:pt x="3750937" y="3004278"/>
                </a:lnTo>
                <a:lnTo>
                  <a:pt x="3749761" y="3010254"/>
                </a:lnTo>
                <a:cubicBezTo>
                  <a:pt x="3750425" y="3020530"/>
                  <a:pt x="3756245" y="3033889"/>
                  <a:pt x="3749923" y="3032983"/>
                </a:cubicBezTo>
                <a:lnTo>
                  <a:pt x="3752658" y="3044429"/>
                </a:lnTo>
                <a:lnTo>
                  <a:pt x="3748217" y="3056076"/>
                </a:lnTo>
                <a:cubicBezTo>
                  <a:pt x="3747117" y="3057381"/>
                  <a:pt x="3745928" y="3058381"/>
                  <a:pt x="3744691" y="3059042"/>
                </a:cubicBezTo>
                <a:lnTo>
                  <a:pt x="3747123" y="3075102"/>
                </a:lnTo>
                <a:lnTo>
                  <a:pt x="3744190" y="3088509"/>
                </a:lnTo>
                <a:lnTo>
                  <a:pt x="3747093" y="3099930"/>
                </a:lnTo>
                <a:lnTo>
                  <a:pt x="3746799" y="3104743"/>
                </a:lnTo>
                <a:lnTo>
                  <a:pt x="3745610" y="3116729"/>
                </a:lnTo>
                <a:cubicBezTo>
                  <a:pt x="3744666" y="3122891"/>
                  <a:pt x="3743503" y="3129792"/>
                  <a:pt x="3742676" y="3137453"/>
                </a:cubicBezTo>
                <a:lnTo>
                  <a:pt x="3742441" y="3143884"/>
                </a:lnTo>
                <a:lnTo>
                  <a:pt x="3737104" y="3158122"/>
                </a:lnTo>
                <a:cubicBezTo>
                  <a:pt x="3733050" y="3168490"/>
                  <a:pt x="3730374" y="3176626"/>
                  <a:pt x="3733275" y="3185367"/>
                </a:cubicBezTo>
                <a:cubicBezTo>
                  <a:pt x="3728135" y="3200760"/>
                  <a:pt x="3712176" y="3212117"/>
                  <a:pt x="3717639" y="3233769"/>
                </a:cubicBezTo>
                <a:cubicBezTo>
                  <a:pt x="3709851" y="3227497"/>
                  <a:pt x="3717920" y="3258095"/>
                  <a:pt x="3710433" y="3262123"/>
                </a:cubicBezTo>
                <a:cubicBezTo>
                  <a:pt x="3704342" y="3264110"/>
                  <a:pt x="3705370" y="3273856"/>
                  <a:pt x="3703458" y="3281408"/>
                </a:cubicBezTo>
                <a:cubicBezTo>
                  <a:pt x="3697412" y="3287020"/>
                  <a:pt x="3693483" y="3324746"/>
                  <a:pt x="3695027" y="3337739"/>
                </a:cubicBezTo>
                <a:cubicBezTo>
                  <a:pt x="3703095" y="3374177"/>
                  <a:pt x="3679154" y="3404974"/>
                  <a:pt x="3684951" y="3434139"/>
                </a:cubicBezTo>
                <a:cubicBezTo>
                  <a:pt x="3684732" y="3441861"/>
                  <a:pt x="3683615" y="3448308"/>
                  <a:pt x="3681946" y="3453928"/>
                </a:cubicBezTo>
                <a:lnTo>
                  <a:pt x="3675939" y="3468021"/>
                </a:lnTo>
                <a:cubicBezTo>
                  <a:pt x="3674480" y="3468264"/>
                  <a:pt x="3673022" y="3468506"/>
                  <a:pt x="3671563" y="3468748"/>
                </a:cubicBezTo>
                <a:lnTo>
                  <a:pt x="3669360" y="3479164"/>
                </a:lnTo>
                <a:lnTo>
                  <a:pt x="3668060" y="3481325"/>
                </a:lnTo>
                <a:cubicBezTo>
                  <a:pt x="3665560" y="3485437"/>
                  <a:pt x="3663197" y="3489622"/>
                  <a:pt x="3661315" y="3494328"/>
                </a:cubicBezTo>
                <a:cubicBezTo>
                  <a:pt x="3678446" y="3506175"/>
                  <a:pt x="3648136" y="3536311"/>
                  <a:pt x="3664679" y="3537226"/>
                </a:cubicBezTo>
                <a:cubicBezTo>
                  <a:pt x="3657322" y="3565147"/>
                  <a:pt x="3674997" y="3558694"/>
                  <a:pt x="3654205" y="3577551"/>
                </a:cubicBezTo>
                <a:cubicBezTo>
                  <a:pt x="3653633" y="3634248"/>
                  <a:pt x="3628736" y="3694092"/>
                  <a:pt x="3637325" y="3749618"/>
                </a:cubicBezTo>
                <a:cubicBezTo>
                  <a:pt x="3631446" y="3736800"/>
                  <a:pt x="3620480" y="3747498"/>
                  <a:pt x="3620258" y="3763981"/>
                </a:cubicBezTo>
                <a:cubicBezTo>
                  <a:pt x="3596667" y="3715365"/>
                  <a:pt x="3630603" y="3842969"/>
                  <a:pt x="3608193" y="3830141"/>
                </a:cubicBezTo>
                <a:cubicBezTo>
                  <a:pt x="3625759" y="3852486"/>
                  <a:pt x="3638965" y="3943841"/>
                  <a:pt x="3616479" y="3951521"/>
                </a:cubicBezTo>
                <a:cubicBezTo>
                  <a:pt x="3607940" y="3994867"/>
                  <a:pt x="3614033" y="4040502"/>
                  <a:pt x="3595498" y="4074157"/>
                </a:cubicBezTo>
                <a:cubicBezTo>
                  <a:pt x="3597477" y="4078342"/>
                  <a:pt x="3598819" y="4082864"/>
                  <a:pt x="3599706" y="4087599"/>
                </a:cubicBezTo>
                <a:lnTo>
                  <a:pt x="3601103" y="4101515"/>
                </a:lnTo>
                <a:lnTo>
                  <a:pt x="3600274" y="4102849"/>
                </a:lnTo>
                <a:cubicBezTo>
                  <a:pt x="3598143" y="4109482"/>
                  <a:pt x="3598077" y="4114144"/>
                  <a:pt x="3598925" y="4117926"/>
                </a:cubicBezTo>
                <a:lnTo>
                  <a:pt x="3600630" y="4121966"/>
                </a:lnTo>
                <a:lnTo>
                  <a:pt x="3600331" y="4132543"/>
                </a:lnTo>
                <a:lnTo>
                  <a:pt x="3601432" y="4154003"/>
                </a:lnTo>
                <a:lnTo>
                  <a:pt x="3600054" y="4157433"/>
                </a:lnTo>
                <a:lnTo>
                  <a:pt x="3599248" y="4188888"/>
                </a:lnTo>
                <a:cubicBezTo>
                  <a:pt x="3598993" y="4188940"/>
                  <a:pt x="3598738" y="4188992"/>
                  <a:pt x="3598484" y="4189044"/>
                </a:cubicBezTo>
                <a:cubicBezTo>
                  <a:pt x="3596754" y="4190111"/>
                  <a:pt x="3595443" y="4192250"/>
                  <a:pt x="3594971" y="4196698"/>
                </a:cubicBezTo>
                <a:cubicBezTo>
                  <a:pt x="3584674" y="4185805"/>
                  <a:pt x="3590455" y="4197885"/>
                  <a:pt x="3589971" y="4211958"/>
                </a:cubicBezTo>
                <a:cubicBezTo>
                  <a:pt x="3573870" y="4198179"/>
                  <a:pt x="3579156" y="4240607"/>
                  <a:pt x="3569135" y="4243705"/>
                </a:cubicBezTo>
                <a:cubicBezTo>
                  <a:pt x="3569142" y="4254351"/>
                  <a:pt x="3568856" y="4265362"/>
                  <a:pt x="3568210" y="4276468"/>
                </a:cubicBezTo>
                <a:lnTo>
                  <a:pt x="3567613" y="4282925"/>
                </a:lnTo>
                <a:cubicBezTo>
                  <a:pt x="3567553" y="4282949"/>
                  <a:pt x="3567492" y="4282974"/>
                  <a:pt x="3567432" y="4282999"/>
                </a:cubicBezTo>
                <a:cubicBezTo>
                  <a:pt x="3566940" y="4284280"/>
                  <a:pt x="3566607" y="4286359"/>
                  <a:pt x="3566464" y="4289697"/>
                </a:cubicBezTo>
                <a:lnTo>
                  <a:pt x="3566526" y="4294698"/>
                </a:lnTo>
                <a:lnTo>
                  <a:pt x="3565367" y="4307225"/>
                </a:lnTo>
                <a:lnTo>
                  <a:pt x="3563841" y="4311164"/>
                </a:lnTo>
                <a:lnTo>
                  <a:pt x="3561610" y="4312189"/>
                </a:lnTo>
                <a:lnTo>
                  <a:pt x="3561734" y="4313408"/>
                </a:lnTo>
                <a:cubicBezTo>
                  <a:pt x="3564537" y="4323096"/>
                  <a:pt x="3569544" y="4327053"/>
                  <a:pt x="3553832" y="4334910"/>
                </a:cubicBezTo>
                <a:cubicBezTo>
                  <a:pt x="3557797" y="4356533"/>
                  <a:pt x="3548502" y="4358433"/>
                  <a:pt x="3542564" y="4385380"/>
                </a:cubicBezTo>
                <a:cubicBezTo>
                  <a:pt x="3547050" y="4398267"/>
                  <a:pt x="3544091" y="4407098"/>
                  <a:pt x="3538724" y="4415150"/>
                </a:cubicBezTo>
                <a:cubicBezTo>
                  <a:pt x="3538633" y="4442707"/>
                  <a:pt x="3529920" y="4465824"/>
                  <a:pt x="3525348" y="4495753"/>
                </a:cubicBezTo>
                <a:cubicBezTo>
                  <a:pt x="3529387" y="4530212"/>
                  <a:pt x="3514579" y="4543935"/>
                  <a:pt x="3509749" y="4575934"/>
                </a:cubicBezTo>
                <a:cubicBezTo>
                  <a:pt x="3519579" y="4606914"/>
                  <a:pt x="3496418" y="4596497"/>
                  <a:pt x="3489779" y="4611927"/>
                </a:cubicBezTo>
                <a:lnTo>
                  <a:pt x="3488856" y="4616508"/>
                </a:lnTo>
                <a:lnTo>
                  <a:pt x="3489486" y="4629163"/>
                </a:lnTo>
                <a:lnTo>
                  <a:pt x="3490242" y="4633947"/>
                </a:lnTo>
                <a:cubicBezTo>
                  <a:pt x="3490570" y="4637233"/>
                  <a:pt x="3490539" y="4639406"/>
                  <a:pt x="3490244" y="4640894"/>
                </a:cubicBezTo>
                <a:lnTo>
                  <a:pt x="3490078" y="4641059"/>
                </a:lnTo>
                <a:lnTo>
                  <a:pt x="3490403" y="4647582"/>
                </a:lnTo>
                <a:cubicBezTo>
                  <a:pt x="3491330" y="4658608"/>
                  <a:pt x="3492590" y="4669354"/>
                  <a:pt x="3494082" y="4679601"/>
                </a:cubicBezTo>
                <a:cubicBezTo>
                  <a:pt x="3484854" y="4687754"/>
                  <a:pt x="3495864" y="4725869"/>
                  <a:pt x="3478421" y="4720918"/>
                </a:cubicBezTo>
                <a:cubicBezTo>
                  <a:pt x="3479918" y="4734712"/>
                  <a:pt x="3487176" y="4743359"/>
                  <a:pt x="3475730" y="4738188"/>
                </a:cubicBezTo>
                <a:cubicBezTo>
                  <a:pt x="3475894" y="4742712"/>
                  <a:pt x="3474928" y="4745450"/>
                  <a:pt x="3473409" y="4747368"/>
                </a:cubicBezTo>
                <a:lnTo>
                  <a:pt x="3472696" y="4747913"/>
                </a:lnTo>
                <a:lnTo>
                  <a:pt x="3476304" y="4778609"/>
                </a:lnTo>
                <a:lnTo>
                  <a:pt x="3475454" y="4782623"/>
                </a:lnTo>
                <a:lnTo>
                  <a:pt x="3479507" y="4802712"/>
                </a:lnTo>
                <a:lnTo>
                  <a:pt x="3480695" y="4813049"/>
                </a:lnTo>
                <a:lnTo>
                  <a:pt x="3482902" y="4816057"/>
                </a:lnTo>
                <a:cubicBezTo>
                  <a:pt x="3484247" y="4819259"/>
                  <a:pt x="3484834" y="4823783"/>
                  <a:pt x="3483703" y="4831270"/>
                </a:cubicBezTo>
                <a:lnTo>
                  <a:pt x="3483090" y="4832984"/>
                </a:lnTo>
                <a:lnTo>
                  <a:pt x="3486378" y="4845654"/>
                </a:lnTo>
                <a:cubicBezTo>
                  <a:pt x="3487893" y="4849755"/>
                  <a:pt x="3489817" y="4853416"/>
                  <a:pt x="3492309" y="4856425"/>
                </a:cubicBezTo>
                <a:cubicBezTo>
                  <a:pt x="3479133" y="4898390"/>
                  <a:pt x="3491371" y="4939174"/>
                  <a:pt x="3489182" y="4985308"/>
                </a:cubicBezTo>
                <a:cubicBezTo>
                  <a:pt x="3492413" y="5037202"/>
                  <a:pt x="3496839" y="5073159"/>
                  <a:pt x="3498182" y="5107346"/>
                </a:cubicBezTo>
                <a:cubicBezTo>
                  <a:pt x="3500266" y="5123329"/>
                  <a:pt x="3506680" y="5240376"/>
                  <a:pt x="3499225" y="5231073"/>
                </a:cubicBezTo>
                <a:cubicBezTo>
                  <a:pt x="3515247" y="5280090"/>
                  <a:pt x="3497607" y="5309911"/>
                  <a:pt x="3504960" y="5364785"/>
                </a:cubicBezTo>
                <a:cubicBezTo>
                  <a:pt x="3487546" y="5393671"/>
                  <a:pt x="3503686" y="5378336"/>
                  <a:pt x="3500486" y="5409009"/>
                </a:cubicBezTo>
                <a:cubicBezTo>
                  <a:pt x="3516561" y="5401350"/>
                  <a:pt x="3491544" y="5446009"/>
                  <a:pt x="3509710" y="5448570"/>
                </a:cubicBezTo>
                <a:cubicBezTo>
                  <a:pt x="3508555" y="5454072"/>
                  <a:pt x="3506859" y="5459319"/>
                  <a:pt x="3505022" y="5464568"/>
                </a:cubicBezTo>
                <a:lnTo>
                  <a:pt x="3504070" y="5467320"/>
                </a:lnTo>
                <a:lnTo>
                  <a:pt x="3503399" y="5478483"/>
                </a:lnTo>
                <a:lnTo>
                  <a:pt x="3499281" y="5481443"/>
                </a:lnTo>
                <a:lnTo>
                  <a:pt x="3499047" y="5616712"/>
                </a:lnTo>
                <a:cubicBezTo>
                  <a:pt x="3502347" y="5628424"/>
                  <a:pt x="3503819" y="5666768"/>
                  <a:pt x="3498775" y="5675291"/>
                </a:cubicBezTo>
                <a:cubicBezTo>
                  <a:pt x="3497984" y="5683547"/>
                  <a:pt x="3500335" y="5692400"/>
                  <a:pt x="3494739" y="5697458"/>
                </a:cubicBezTo>
                <a:cubicBezTo>
                  <a:pt x="3492180" y="5715432"/>
                  <a:pt x="3486290" y="5756597"/>
                  <a:pt x="3483423" y="5783137"/>
                </a:cubicBezTo>
                <a:cubicBezTo>
                  <a:pt x="3491452" y="5796973"/>
                  <a:pt x="3477643" y="5819988"/>
                  <a:pt x="3477532" y="5856699"/>
                </a:cubicBezTo>
                <a:cubicBezTo>
                  <a:pt x="3486776" y="5871818"/>
                  <a:pt x="3477340" y="5881447"/>
                  <a:pt x="3490032" y="5910638"/>
                </a:cubicBezTo>
                <a:cubicBezTo>
                  <a:pt x="3488930" y="5911913"/>
                  <a:pt x="3487924" y="5913488"/>
                  <a:pt x="3487046" y="5915313"/>
                </a:cubicBezTo>
                <a:cubicBezTo>
                  <a:pt x="3481941" y="5925917"/>
                  <a:pt x="3482137" y="5942505"/>
                  <a:pt x="3487484" y="5952365"/>
                </a:cubicBezTo>
                <a:cubicBezTo>
                  <a:pt x="3504666" y="5999029"/>
                  <a:pt x="3505019" y="6042078"/>
                  <a:pt x="3509266" y="6082373"/>
                </a:cubicBezTo>
                <a:cubicBezTo>
                  <a:pt x="3512265" y="6128005"/>
                  <a:pt x="3492950" y="6098121"/>
                  <a:pt x="3509564" y="6154771"/>
                </a:cubicBezTo>
                <a:cubicBezTo>
                  <a:pt x="3503223" y="6161045"/>
                  <a:pt x="3503062" y="6168289"/>
                  <a:pt x="3506404" y="6180433"/>
                </a:cubicBezTo>
                <a:cubicBezTo>
                  <a:pt x="3507378" y="6202614"/>
                  <a:pt x="3491084" y="6201180"/>
                  <a:pt x="3501312" y="6223427"/>
                </a:cubicBezTo>
                <a:cubicBezTo>
                  <a:pt x="3492497" y="6219559"/>
                  <a:pt x="3498753" y="6265580"/>
                  <a:pt x="3489469" y="6255476"/>
                </a:cubicBezTo>
                <a:cubicBezTo>
                  <a:pt x="3481791" y="6270065"/>
                  <a:pt x="3495037" y="6276996"/>
                  <a:pt x="3488398" y="6291462"/>
                </a:cubicBezTo>
                <a:cubicBezTo>
                  <a:pt x="3487099" y="6307679"/>
                  <a:pt x="3497555" y="6282019"/>
                  <a:pt x="3498547" y="6299935"/>
                </a:cubicBezTo>
                <a:cubicBezTo>
                  <a:pt x="3498173" y="6321676"/>
                  <a:pt x="3514193" y="6321381"/>
                  <a:pt x="3494028" y="6338390"/>
                </a:cubicBezTo>
                <a:lnTo>
                  <a:pt x="3486030" y="6396716"/>
                </a:lnTo>
                <a:cubicBezTo>
                  <a:pt x="3491309" y="6409668"/>
                  <a:pt x="3488928" y="6420134"/>
                  <a:pt x="3484103" y="6430386"/>
                </a:cubicBezTo>
                <a:cubicBezTo>
                  <a:pt x="3485763" y="6460632"/>
                  <a:pt x="3478568" y="6488285"/>
                  <a:pt x="3475922" y="6522318"/>
                </a:cubicBezTo>
                <a:cubicBezTo>
                  <a:pt x="3482128" y="6559051"/>
                  <a:pt x="3468277" y="6578006"/>
                  <a:pt x="3465506" y="6614374"/>
                </a:cubicBezTo>
                <a:cubicBezTo>
                  <a:pt x="3478925" y="6650248"/>
                  <a:pt x="3446064" y="6638174"/>
                  <a:pt x="3446789" y="6668768"/>
                </a:cubicBezTo>
                <a:cubicBezTo>
                  <a:pt x="3458869" y="6718505"/>
                  <a:pt x="3435878" y="6667592"/>
                  <a:pt x="3439582" y="6744454"/>
                </a:cubicBezTo>
                <a:cubicBezTo>
                  <a:pt x="3441631" y="6748797"/>
                  <a:pt x="3439393" y="6758101"/>
                  <a:pt x="3436538" y="6757102"/>
                </a:cubicBezTo>
                <a:cubicBezTo>
                  <a:pt x="3437461" y="6773941"/>
                  <a:pt x="3420846" y="6822488"/>
                  <a:pt x="3424061" y="6846522"/>
                </a:cubicBezTo>
                <a:lnTo>
                  <a:pt x="3423032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13B1FB77-14E5-31EF-C4A5-0E97D8480C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1" y="2201958"/>
            <a:ext cx="6781800" cy="3900730"/>
          </a:xfrm>
        </p:spPr>
        <p:txBody>
          <a:bodyPr anchor="t"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ru-RU" sz="2000" dirty="0"/>
              <a:t>На зелено се </a:t>
            </a:r>
            <a:r>
              <a:rPr lang="ru-RU" sz="2000" dirty="0" err="1"/>
              <a:t>пресича</a:t>
            </a:r>
            <a:r>
              <a:rPr lang="ru-RU" sz="2000" dirty="0"/>
              <a:t>, но не </a:t>
            </a:r>
            <a:r>
              <a:rPr lang="ru-RU" sz="2000" dirty="0" err="1"/>
              <a:t>бива</a:t>
            </a:r>
            <a:r>
              <a:rPr lang="ru-RU" sz="2000" dirty="0"/>
              <a:t> да </a:t>
            </a:r>
            <a:r>
              <a:rPr lang="ru-RU" sz="2000" dirty="0" err="1"/>
              <a:t>забравяте</a:t>
            </a:r>
            <a:r>
              <a:rPr lang="ru-RU" sz="2000" dirty="0"/>
              <a:t> </a:t>
            </a:r>
            <a:r>
              <a:rPr lang="ru-RU" sz="2000" dirty="0" err="1"/>
              <a:t>правилото</a:t>
            </a:r>
            <a:r>
              <a:rPr lang="ru-RU" sz="2000" dirty="0"/>
              <a:t> да се </a:t>
            </a:r>
            <a:r>
              <a:rPr lang="ru-RU" sz="2000" dirty="0" err="1"/>
              <a:t>изчака</a:t>
            </a:r>
            <a:r>
              <a:rPr lang="ru-RU" sz="2000" dirty="0"/>
              <a:t> на </a:t>
            </a:r>
            <a:r>
              <a:rPr lang="ru-RU" sz="2000" dirty="0" err="1"/>
              <a:t>тротоара</a:t>
            </a:r>
            <a:r>
              <a:rPr lang="ru-RU" sz="2000" dirty="0"/>
              <a:t> и да се </a:t>
            </a:r>
            <a:r>
              <a:rPr lang="ru-RU" sz="2000" dirty="0" err="1"/>
              <a:t>погледне</a:t>
            </a:r>
            <a:r>
              <a:rPr lang="ru-RU" sz="2000" dirty="0"/>
              <a:t> </a:t>
            </a:r>
            <a:r>
              <a:rPr lang="ru-RU" sz="2000" dirty="0" err="1"/>
              <a:t>първо</a:t>
            </a:r>
            <a:r>
              <a:rPr lang="ru-RU" sz="2000" dirty="0"/>
              <a:t> </a:t>
            </a:r>
            <a:r>
              <a:rPr lang="ru-RU" sz="2000" dirty="0" err="1"/>
              <a:t>наляво</a:t>
            </a:r>
            <a:r>
              <a:rPr lang="ru-RU" sz="2000" dirty="0"/>
              <a:t>, а после </a:t>
            </a:r>
            <a:r>
              <a:rPr lang="ru-RU" sz="2000" dirty="0" err="1"/>
              <a:t>надясно</a:t>
            </a:r>
            <a:r>
              <a:rPr lang="ru-RU" sz="2000" dirty="0"/>
              <a:t>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000" dirty="0"/>
              <a:t>На </a:t>
            </a:r>
            <a:r>
              <a:rPr lang="ru-RU" sz="2000" dirty="0" err="1"/>
              <a:t>червено</a:t>
            </a:r>
            <a:r>
              <a:rPr lang="ru-RU" sz="2000" dirty="0"/>
              <a:t> се чака по - </a:t>
            </a:r>
            <a:r>
              <a:rPr lang="ru-RU" sz="2000" dirty="0" err="1"/>
              <a:t>навътре</a:t>
            </a:r>
            <a:r>
              <a:rPr lang="ru-RU" sz="2000" dirty="0"/>
              <a:t> от </a:t>
            </a:r>
            <a:r>
              <a:rPr lang="ru-RU" sz="2000" dirty="0" err="1"/>
              <a:t>ръба</a:t>
            </a:r>
            <a:r>
              <a:rPr lang="ru-RU" sz="2000" dirty="0"/>
              <a:t> на </a:t>
            </a:r>
            <a:r>
              <a:rPr lang="ru-RU" sz="2000" dirty="0" err="1"/>
              <a:t>тротоара</a:t>
            </a:r>
            <a:r>
              <a:rPr lang="ru-RU" sz="2000" dirty="0"/>
              <a:t>. </a:t>
            </a:r>
            <a:r>
              <a:rPr lang="ru-RU" sz="2000" dirty="0" err="1"/>
              <a:t>Ако</a:t>
            </a:r>
            <a:r>
              <a:rPr lang="ru-RU" sz="2000" dirty="0"/>
              <a:t> </a:t>
            </a:r>
            <a:r>
              <a:rPr lang="ru-RU" sz="2000" dirty="0" err="1"/>
              <a:t>имате</a:t>
            </a:r>
            <a:r>
              <a:rPr lang="ru-RU" sz="2000" dirty="0"/>
              <a:t> </a:t>
            </a:r>
            <a:r>
              <a:rPr lang="ru-RU" sz="2000" dirty="0" err="1"/>
              <a:t>възможност</a:t>
            </a:r>
            <a:r>
              <a:rPr lang="ru-RU" sz="2000" dirty="0"/>
              <a:t>, покажете на </a:t>
            </a:r>
            <a:r>
              <a:rPr lang="ru-RU" sz="2000" dirty="0" err="1"/>
              <a:t>Вашето</a:t>
            </a:r>
            <a:r>
              <a:rPr lang="ru-RU" sz="2000" dirty="0"/>
              <a:t> </a:t>
            </a:r>
            <a:r>
              <a:rPr lang="ru-RU" sz="2000" dirty="0" err="1"/>
              <a:t>дете</a:t>
            </a:r>
            <a:r>
              <a:rPr lang="ru-RU" sz="2000" dirty="0"/>
              <a:t>, че </a:t>
            </a:r>
            <a:r>
              <a:rPr lang="ru-RU" sz="2000" dirty="0" err="1"/>
              <a:t>понякога</a:t>
            </a:r>
            <a:r>
              <a:rPr lang="ru-RU" sz="2000" dirty="0"/>
              <a:t> и </a:t>
            </a:r>
            <a:r>
              <a:rPr lang="ru-RU" sz="2000" dirty="0" err="1"/>
              <a:t>възрастните</a:t>
            </a:r>
            <a:r>
              <a:rPr lang="ru-RU" sz="2000" dirty="0"/>
              <a:t> </a:t>
            </a:r>
            <a:r>
              <a:rPr lang="ru-RU" sz="2000" dirty="0" err="1"/>
              <a:t>правятгрешки</a:t>
            </a:r>
            <a:r>
              <a:rPr lang="ru-RU" sz="2000" dirty="0"/>
              <a:t>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000" dirty="0">
                <a:solidFill>
                  <a:srgbClr val="FF0000"/>
                </a:solidFill>
              </a:rPr>
              <a:t>ВНИМАНИЕ: </a:t>
            </a:r>
            <a:r>
              <a:rPr lang="ru-RU" sz="2000" dirty="0" err="1">
                <a:solidFill>
                  <a:srgbClr val="FF0000"/>
                </a:solidFill>
              </a:rPr>
              <a:t>Пресичайки</a:t>
            </a:r>
            <a:r>
              <a:rPr lang="ru-RU" sz="2000" dirty="0">
                <a:solidFill>
                  <a:srgbClr val="FF0000"/>
                </a:solidFill>
              </a:rPr>
              <a:t> </a:t>
            </a:r>
            <a:r>
              <a:rPr lang="ru-RU" sz="2000" dirty="0" err="1">
                <a:solidFill>
                  <a:srgbClr val="FF0000"/>
                </a:solidFill>
              </a:rPr>
              <a:t>улицата</a:t>
            </a:r>
            <a:r>
              <a:rPr lang="ru-RU" sz="2000" dirty="0">
                <a:solidFill>
                  <a:srgbClr val="FF0000"/>
                </a:solidFill>
              </a:rPr>
              <a:t> на зелено, </a:t>
            </a:r>
            <a:r>
              <a:rPr lang="ru-RU" sz="2000" dirty="0" err="1">
                <a:solidFill>
                  <a:srgbClr val="FF0000"/>
                </a:solidFill>
              </a:rPr>
              <a:t>детето</a:t>
            </a:r>
            <a:r>
              <a:rPr lang="ru-RU" sz="2000" dirty="0">
                <a:solidFill>
                  <a:srgbClr val="FF0000"/>
                </a:solidFill>
              </a:rPr>
              <a:t> </a:t>
            </a:r>
            <a:r>
              <a:rPr lang="ru-RU" sz="2000" dirty="0" err="1">
                <a:solidFill>
                  <a:srgbClr val="FF0000"/>
                </a:solidFill>
              </a:rPr>
              <a:t>трябва</a:t>
            </a:r>
            <a:r>
              <a:rPr lang="ru-RU" sz="2000" dirty="0">
                <a:solidFill>
                  <a:srgbClr val="FF0000"/>
                </a:solidFill>
              </a:rPr>
              <a:t> да </a:t>
            </a:r>
            <a:r>
              <a:rPr lang="ru-RU" sz="2000" dirty="0" err="1">
                <a:solidFill>
                  <a:srgbClr val="FF0000"/>
                </a:solidFill>
              </a:rPr>
              <a:t>гледа</a:t>
            </a:r>
            <a:r>
              <a:rPr lang="ru-RU" sz="2000" dirty="0">
                <a:solidFill>
                  <a:srgbClr val="FF0000"/>
                </a:solidFill>
              </a:rPr>
              <a:t> и в </a:t>
            </a:r>
            <a:r>
              <a:rPr lang="ru-RU" sz="2000" dirty="0" err="1">
                <a:solidFill>
                  <a:srgbClr val="FF0000"/>
                </a:solidFill>
              </a:rPr>
              <a:t>двете</a:t>
            </a:r>
            <a:r>
              <a:rPr lang="ru-RU" sz="2000" dirty="0">
                <a:solidFill>
                  <a:srgbClr val="FF0000"/>
                </a:solidFill>
              </a:rPr>
              <a:t> </a:t>
            </a:r>
            <a:r>
              <a:rPr lang="ru-RU" sz="2000" dirty="0" err="1">
                <a:solidFill>
                  <a:srgbClr val="FF0000"/>
                </a:solidFill>
              </a:rPr>
              <a:t>посоки</a:t>
            </a:r>
            <a:r>
              <a:rPr lang="ru-RU" sz="2000" dirty="0">
                <a:solidFill>
                  <a:srgbClr val="FF0000"/>
                </a:solidFill>
              </a:rPr>
              <a:t>, </a:t>
            </a:r>
            <a:r>
              <a:rPr lang="ru-RU" sz="2000" dirty="0" err="1">
                <a:solidFill>
                  <a:srgbClr val="FF0000"/>
                </a:solidFill>
              </a:rPr>
              <a:t>тъй</a:t>
            </a:r>
            <a:r>
              <a:rPr lang="ru-RU" sz="2000" dirty="0">
                <a:solidFill>
                  <a:srgbClr val="FF0000"/>
                </a:solidFill>
              </a:rPr>
              <a:t> </a:t>
            </a:r>
            <a:r>
              <a:rPr lang="ru-RU" sz="2000" dirty="0" err="1">
                <a:solidFill>
                  <a:srgbClr val="FF0000"/>
                </a:solidFill>
              </a:rPr>
              <a:t>като</a:t>
            </a:r>
            <a:r>
              <a:rPr lang="ru-RU" sz="2000" dirty="0">
                <a:solidFill>
                  <a:srgbClr val="FF0000"/>
                </a:solidFill>
              </a:rPr>
              <a:t> </a:t>
            </a:r>
            <a:r>
              <a:rPr lang="ru-RU" sz="2000" dirty="0" err="1">
                <a:solidFill>
                  <a:srgbClr val="FF0000"/>
                </a:solidFill>
              </a:rPr>
              <a:t>има</a:t>
            </a:r>
            <a:r>
              <a:rPr lang="ru-RU" sz="2000" dirty="0">
                <a:solidFill>
                  <a:srgbClr val="FF0000"/>
                </a:solidFill>
              </a:rPr>
              <a:t> </a:t>
            </a:r>
            <a:r>
              <a:rPr lang="ru-RU" sz="2000" dirty="0" err="1">
                <a:solidFill>
                  <a:srgbClr val="FF0000"/>
                </a:solidFill>
              </a:rPr>
              <a:t>разсеяни</a:t>
            </a:r>
            <a:r>
              <a:rPr lang="ru-RU" sz="2000" dirty="0">
                <a:solidFill>
                  <a:srgbClr val="FF0000"/>
                </a:solidFill>
              </a:rPr>
              <a:t> </a:t>
            </a:r>
            <a:r>
              <a:rPr lang="ru-RU" sz="2000" dirty="0" err="1">
                <a:solidFill>
                  <a:srgbClr val="FF0000"/>
                </a:solidFill>
              </a:rPr>
              <a:t>шофьори</a:t>
            </a:r>
            <a:r>
              <a:rPr lang="ru-RU" sz="2000" dirty="0">
                <a:solidFill>
                  <a:srgbClr val="FF0000"/>
                </a:solidFill>
              </a:rPr>
              <a:t>, </a:t>
            </a:r>
            <a:r>
              <a:rPr lang="ru-RU" sz="2000" dirty="0" err="1">
                <a:solidFill>
                  <a:srgbClr val="FF0000"/>
                </a:solidFill>
              </a:rPr>
              <a:t>които</a:t>
            </a:r>
            <a:r>
              <a:rPr lang="ru-RU" sz="2000" dirty="0">
                <a:solidFill>
                  <a:srgbClr val="FF0000"/>
                </a:solidFill>
              </a:rPr>
              <a:t> </a:t>
            </a:r>
            <a:r>
              <a:rPr lang="ru-RU" sz="2000" dirty="0" err="1">
                <a:solidFill>
                  <a:srgbClr val="FF0000"/>
                </a:solidFill>
              </a:rPr>
              <a:t>преминават</a:t>
            </a:r>
            <a:r>
              <a:rPr lang="ru-RU" sz="2000" dirty="0">
                <a:solidFill>
                  <a:srgbClr val="FF0000"/>
                </a:solidFill>
              </a:rPr>
              <a:t> на </a:t>
            </a:r>
            <a:r>
              <a:rPr lang="ru-RU" sz="2000" dirty="0" err="1">
                <a:solidFill>
                  <a:srgbClr val="FF0000"/>
                </a:solidFill>
              </a:rPr>
              <a:t>жълто</a:t>
            </a:r>
            <a:r>
              <a:rPr lang="ru-RU" sz="2000" dirty="0">
                <a:solidFill>
                  <a:srgbClr val="FF0000"/>
                </a:solidFill>
              </a:rPr>
              <a:t> и </a:t>
            </a:r>
            <a:r>
              <a:rPr lang="ru-RU" sz="2000" dirty="0" err="1">
                <a:solidFill>
                  <a:srgbClr val="FF0000"/>
                </a:solidFill>
              </a:rPr>
              <a:t>червено</a:t>
            </a:r>
            <a:r>
              <a:rPr lang="ru-RU" sz="2000" dirty="0">
                <a:solidFill>
                  <a:srgbClr val="FF0000"/>
                </a:solidFill>
              </a:rPr>
              <a:t>.</a:t>
            </a:r>
            <a:endParaRPr lang="en-US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93680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F944E337-3E5D-4A1F-A5A1-2057F25B8A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DA50D69-7CF7-4844-B844-A2B821C77F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-7854"/>
            <a:ext cx="12192000" cy="6865854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1DE937B9-67DB-857B-B0B7-E24B6865A0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1" y="601744"/>
            <a:ext cx="6781800" cy="1338696"/>
          </a:xfrm>
        </p:spPr>
        <p:txBody>
          <a:bodyPr>
            <a:normAutofit/>
          </a:bodyPr>
          <a:lstStyle/>
          <a:p>
            <a:r>
              <a:rPr kumimoji="0" lang="bg-BG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Безопасност на движението по пътищата</a:t>
            </a:r>
            <a:endParaRPr lang="en-US" dirty="0"/>
          </a:p>
        </p:txBody>
      </p:sp>
      <p:pic>
        <p:nvPicPr>
          <p:cNvPr id="6" name="Картина 5">
            <a:extLst>
              <a:ext uri="{FF2B5EF4-FFF2-40B4-BE49-F238E27FC236}">
                <a16:creationId xmlns:a16="http://schemas.microsoft.com/office/drawing/2014/main" id="{BF689CEE-7369-0820-FD3D-BC72A6BB27D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097" r="4499"/>
          <a:stretch/>
        </p:blipFill>
        <p:spPr>
          <a:xfrm>
            <a:off x="20" y="10"/>
            <a:ext cx="3754739" cy="6857990"/>
          </a:xfrm>
          <a:custGeom>
            <a:avLst/>
            <a:gdLst/>
            <a:ahLst/>
            <a:cxnLst/>
            <a:rect l="l" t="t" r="r" b="b"/>
            <a:pathLst>
              <a:path w="3754759" h="6858000">
                <a:moveTo>
                  <a:pt x="0" y="0"/>
                </a:moveTo>
                <a:lnTo>
                  <a:pt x="3405358" y="0"/>
                </a:lnTo>
                <a:lnTo>
                  <a:pt x="3406298" y="5103"/>
                </a:lnTo>
                <a:cubicBezTo>
                  <a:pt x="3408705" y="9272"/>
                  <a:pt x="3410993" y="13534"/>
                  <a:pt x="3408744" y="22806"/>
                </a:cubicBezTo>
                <a:cubicBezTo>
                  <a:pt x="3398212" y="18869"/>
                  <a:pt x="3412504" y="58782"/>
                  <a:pt x="3403554" y="60481"/>
                </a:cubicBezTo>
                <a:cubicBezTo>
                  <a:pt x="3417198" y="75379"/>
                  <a:pt x="3401704" y="83956"/>
                  <a:pt x="3406685" y="104437"/>
                </a:cubicBezTo>
                <a:cubicBezTo>
                  <a:pt x="3412035" y="113935"/>
                  <a:pt x="3413215" y="120918"/>
                  <a:pt x="3408439" y="130745"/>
                </a:cubicBezTo>
                <a:cubicBezTo>
                  <a:pt x="3434362" y="174436"/>
                  <a:pt x="3410826" y="157826"/>
                  <a:pt x="3422002" y="199353"/>
                </a:cubicBezTo>
                <a:cubicBezTo>
                  <a:pt x="3433366" y="235046"/>
                  <a:pt x="3441595" y="275734"/>
                  <a:pt x="3466217" y="309590"/>
                </a:cubicBezTo>
                <a:cubicBezTo>
                  <a:pt x="3473022" y="315692"/>
                  <a:pt x="3476249" y="331335"/>
                  <a:pt x="3473425" y="344525"/>
                </a:cubicBezTo>
                <a:cubicBezTo>
                  <a:pt x="3472938" y="346792"/>
                  <a:pt x="3472286" y="348904"/>
                  <a:pt x="3471491" y="350788"/>
                </a:cubicBezTo>
                <a:cubicBezTo>
                  <a:pt x="3476473" y="380853"/>
                  <a:pt x="3497528" y="490678"/>
                  <a:pt x="3503314" y="524915"/>
                </a:cubicBezTo>
                <a:cubicBezTo>
                  <a:pt x="3495110" y="528110"/>
                  <a:pt x="3511009" y="544789"/>
                  <a:pt x="3506208" y="556205"/>
                </a:cubicBezTo>
                <a:cubicBezTo>
                  <a:pt x="3501906" y="564424"/>
                  <a:pt x="3505727" y="571402"/>
                  <a:pt x="3506503" y="579730"/>
                </a:cubicBezTo>
                <a:cubicBezTo>
                  <a:pt x="3503352" y="590904"/>
                  <a:pt x="3511763" y="626437"/>
                  <a:pt x="3516997" y="635552"/>
                </a:cubicBezTo>
                <a:cubicBezTo>
                  <a:pt x="3534688" y="657082"/>
                  <a:pt x="3524838" y="708447"/>
                  <a:pt x="3538464" y="726388"/>
                </a:cubicBezTo>
                <a:cubicBezTo>
                  <a:pt x="3540659" y="733032"/>
                  <a:pt x="3541735" y="739585"/>
                  <a:pt x="3542115" y="746049"/>
                </a:cubicBezTo>
                <a:lnTo>
                  <a:pt x="3541598" y="764218"/>
                </a:lnTo>
                <a:lnTo>
                  <a:pt x="3538294" y="769538"/>
                </a:lnTo>
                <a:lnTo>
                  <a:pt x="3539714" y="780556"/>
                </a:lnTo>
                <a:lnTo>
                  <a:pt x="3539328" y="783752"/>
                </a:lnTo>
                <a:cubicBezTo>
                  <a:pt x="3538575" y="789859"/>
                  <a:pt x="3537953" y="795880"/>
                  <a:pt x="3537882" y="801812"/>
                </a:cubicBezTo>
                <a:cubicBezTo>
                  <a:pt x="3555332" y="793164"/>
                  <a:pt x="3540143" y="850853"/>
                  <a:pt x="3553763" y="833773"/>
                </a:cubicBezTo>
                <a:cubicBezTo>
                  <a:pt x="3556400" y="864868"/>
                  <a:pt x="3568671" y="840452"/>
                  <a:pt x="3557696" y="878520"/>
                </a:cubicBezTo>
                <a:cubicBezTo>
                  <a:pt x="3574636" y="926170"/>
                  <a:pt x="3572932" y="1002669"/>
                  <a:pt x="3596902" y="1039468"/>
                </a:cubicBezTo>
                <a:cubicBezTo>
                  <a:pt x="3588227" y="1035176"/>
                  <a:pt x="3582669" y="1055878"/>
                  <a:pt x="3587550" y="1069793"/>
                </a:cubicBezTo>
                <a:cubicBezTo>
                  <a:pt x="3553603" y="1054905"/>
                  <a:pt x="3620138" y="1124159"/>
                  <a:pt x="3598129" y="1137690"/>
                </a:cubicBezTo>
                <a:cubicBezTo>
                  <a:pt x="3619154" y="1137277"/>
                  <a:pt x="3657845" y="1198819"/>
                  <a:pt x="3642072" y="1229443"/>
                </a:cubicBezTo>
                <a:cubicBezTo>
                  <a:pt x="3648492" y="1274612"/>
                  <a:pt x="3667414" y="1305895"/>
                  <a:pt x="3662799" y="1353804"/>
                </a:cubicBezTo>
                <a:cubicBezTo>
                  <a:pt x="3665680" y="1355144"/>
                  <a:pt x="3668149" y="1357448"/>
                  <a:pt x="3670319" y="1360420"/>
                </a:cubicBezTo>
                <a:lnTo>
                  <a:pt x="3675717" y="1370453"/>
                </a:lnTo>
                <a:lnTo>
                  <a:pt x="3675458" y="1372456"/>
                </a:lnTo>
                <a:cubicBezTo>
                  <a:pt x="3675775" y="1380261"/>
                  <a:pt x="3677154" y="1384198"/>
                  <a:pt x="3678998" y="1386422"/>
                </a:cubicBezTo>
                <a:lnTo>
                  <a:pt x="3681613" y="1387932"/>
                </a:lnTo>
                <a:lnTo>
                  <a:pt x="3684619" y="1397028"/>
                </a:lnTo>
                <a:lnTo>
                  <a:pt x="3692094" y="1413643"/>
                </a:lnTo>
                <a:lnTo>
                  <a:pt x="3692036" y="1417975"/>
                </a:lnTo>
                <a:lnTo>
                  <a:pt x="3701043" y="1444940"/>
                </a:lnTo>
                <a:lnTo>
                  <a:pt x="3700474" y="1445893"/>
                </a:lnTo>
                <a:cubicBezTo>
                  <a:pt x="3699407" y="1448641"/>
                  <a:pt x="3699006" y="1451835"/>
                  <a:pt x="3699990" y="1456030"/>
                </a:cubicBezTo>
                <a:cubicBezTo>
                  <a:pt x="3688343" y="1458099"/>
                  <a:pt x="3696713" y="1461887"/>
                  <a:pt x="3700642" y="1474079"/>
                </a:cubicBezTo>
                <a:cubicBezTo>
                  <a:pt x="3683431" y="1480016"/>
                  <a:pt x="3700716" y="1509516"/>
                  <a:pt x="3693587" y="1522890"/>
                </a:cubicBezTo>
                <a:cubicBezTo>
                  <a:pt x="3696861" y="1531716"/>
                  <a:pt x="3700010" y="1541157"/>
                  <a:pt x="3702900" y="1551068"/>
                </a:cubicBezTo>
                <a:lnTo>
                  <a:pt x="3708038" y="1631578"/>
                </a:lnTo>
                <a:lnTo>
                  <a:pt x="3698097" y="1716642"/>
                </a:lnTo>
                <a:cubicBezTo>
                  <a:pt x="3699314" y="1747867"/>
                  <a:pt x="3695412" y="1775147"/>
                  <a:pt x="3700384" y="1801382"/>
                </a:cubicBezTo>
                <a:cubicBezTo>
                  <a:pt x="3696845" y="1812311"/>
                  <a:pt x="3695699" y="1822504"/>
                  <a:pt x="3702257" y="1832013"/>
                </a:cubicBezTo>
                <a:cubicBezTo>
                  <a:pt x="3701651" y="1861238"/>
                  <a:pt x="3693313" y="1868713"/>
                  <a:pt x="3700986" y="1886838"/>
                </a:cubicBezTo>
                <a:cubicBezTo>
                  <a:pt x="3687741" y="1903887"/>
                  <a:pt x="3693148" y="1904594"/>
                  <a:pt x="3697545" y="1912087"/>
                </a:cubicBezTo>
                <a:lnTo>
                  <a:pt x="3697885" y="1913171"/>
                </a:lnTo>
                <a:lnTo>
                  <a:pt x="3695987" y="1915505"/>
                </a:lnTo>
                <a:lnTo>
                  <a:pt x="3695284" y="1920179"/>
                </a:lnTo>
                <a:lnTo>
                  <a:pt x="3696499" y="1932787"/>
                </a:lnTo>
                <a:lnTo>
                  <a:pt x="3697473" y="1937503"/>
                </a:lnTo>
                <a:cubicBezTo>
                  <a:pt x="3697953" y="1940760"/>
                  <a:pt x="3698023" y="1942937"/>
                  <a:pt x="3697799" y="1944457"/>
                </a:cubicBezTo>
                <a:lnTo>
                  <a:pt x="3697642" y="1944638"/>
                </a:lnTo>
                <a:lnTo>
                  <a:pt x="3698268" y="1951136"/>
                </a:lnTo>
                <a:cubicBezTo>
                  <a:pt x="3699704" y="1962083"/>
                  <a:pt x="3701457" y="1972719"/>
                  <a:pt x="3703418" y="1982828"/>
                </a:cubicBezTo>
                <a:cubicBezTo>
                  <a:pt x="3694620" y="1991887"/>
                  <a:pt x="3707345" y="2028973"/>
                  <a:pt x="3689767" y="2025705"/>
                </a:cubicBezTo>
                <a:cubicBezTo>
                  <a:pt x="3691896" y="2039367"/>
                  <a:pt x="3699517" y="2047321"/>
                  <a:pt x="3687894" y="2043252"/>
                </a:cubicBezTo>
                <a:cubicBezTo>
                  <a:pt x="3688268" y="2047766"/>
                  <a:pt x="3687435" y="2050599"/>
                  <a:pt x="3686015" y="2052668"/>
                </a:cubicBezTo>
                <a:lnTo>
                  <a:pt x="3685329" y="2053280"/>
                </a:lnTo>
                <a:lnTo>
                  <a:pt x="3690348" y="2083660"/>
                </a:lnTo>
                <a:lnTo>
                  <a:pt x="3689688" y="2087758"/>
                </a:lnTo>
                <a:lnTo>
                  <a:pt x="3694656" y="2107476"/>
                </a:lnTo>
                <a:lnTo>
                  <a:pt x="3696317" y="2117709"/>
                </a:lnTo>
                <a:lnTo>
                  <a:pt x="3698652" y="2120508"/>
                </a:lnTo>
                <a:cubicBezTo>
                  <a:pt x="3700138" y="2123582"/>
                  <a:pt x="3700933" y="2128051"/>
                  <a:pt x="3700157" y="2135655"/>
                </a:cubicBezTo>
                <a:lnTo>
                  <a:pt x="3699626" y="2137431"/>
                </a:lnTo>
                <a:lnTo>
                  <a:pt x="3703486" y="2149795"/>
                </a:lnTo>
                <a:cubicBezTo>
                  <a:pt x="3705184" y="2153754"/>
                  <a:pt x="3707268" y="2157232"/>
                  <a:pt x="3709885" y="2160002"/>
                </a:cubicBezTo>
                <a:cubicBezTo>
                  <a:pt x="3698737" y="2203287"/>
                  <a:pt x="3712805" y="2242927"/>
                  <a:pt x="3712777" y="2289319"/>
                </a:cubicBezTo>
                <a:cubicBezTo>
                  <a:pt x="3693169" y="2310331"/>
                  <a:pt x="3722276" y="2389074"/>
                  <a:pt x="3742794" y="2399589"/>
                </a:cubicBezTo>
                <a:cubicBezTo>
                  <a:pt x="3725319" y="2400703"/>
                  <a:pt x="3751962" y="2457534"/>
                  <a:pt x="3753311" y="2472464"/>
                </a:cubicBezTo>
                <a:cubicBezTo>
                  <a:pt x="3753760" y="2477441"/>
                  <a:pt x="3751399" y="2477762"/>
                  <a:pt x="3743656" y="2469811"/>
                </a:cubicBezTo>
                <a:cubicBezTo>
                  <a:pt x="3746474" y="2485608"/>
                  <a:pt x="3738186" y="2502460"/>
                  <a:pt x="3730339" y="2493869"/>
                </a:cubicBezTo>
                <a:cubicBezTo>
                  <a:pt x="3748556" y="2541387"/>
                  <a:pt x="3736267" y="2613433"/>
                  <a:pt x="3746134" y="2667651"/>
                </a:cubicBezTo>
                <a:cubicBezTo>
                  <a:pt x="3730160" y="2698252"/>
                  <a:pt x="3745496" y="2681337"/>
                  <a:pt x="3743743" y="2712354"/>
                </a:cubicBezTo>
                <a:cubicBezTo>
                  <a:pt x="3759373" y="2703131"/>
                  <a:pt x="3736572" y="2750256"/>
                  <a:pt x="3754759" y="2751060"/>
                </a:cubicBezTo>
                <a:cubicBezTo>
                  <a:pt x="3753864" y="2756679"/>
                  <a:pt x="3752424" y="2762098"/>
                  <a:pt x="3750841" y="2767527"/>
                </a:cubicBezTo>
                <a:lnTo>
                  <a:pt x="3750021" y="2770377"/>
                </a:lnTo>
                <a:lnTo>
                  <a:pt x="3749874" y="2781617"/>
                </a:lnTo>
                <a:lnTo>
                  <a:pt x="3745916" y="2784975"/>
                </a:lnTo>
                <a:lnTo>
                  <a:pt x="3742888" y="2802030"/>
                </a:lnTo>
                <a:cubicBezTo>
                  <a:pt x="3742360" y="2808388"/>
                  <a:pt x="3742498" y="2815196"/>
                  <a:pt x="3743710" y="2822667"/>
                </a:cubicBezTo>
                <a:cubicBezTo>
                  <a:pt x="3751787" y="2840797"/>
                  <a:pt x="3744398" y="2870002"/>
                  <a:pt x="3746201" y="2896003"/>
                </a:cubicBezTo>
                <a:lnTo>
                  <a:pt x="3749006" y="2907846"/>
                </a:lnTo>
                <a:lnTo>
                  <a:pt x="3747206" y="2947037"/>
                </a:lnTo>
                <a:cubicBezTo>
                  <a:pt x="3747030" y="2958176"/>
                  <a:pt x="3747214" y="2969719"/>
                  <a:pt x="3748070" y="2981841"/>
                </a:cubicBezTo>
                <a:lnTo>
                  <a:pt x="3750937" y="3004278"/>
                </a:lnTo>
                <a:lnTo>
                  <a:pt x="3749761" y="3010254"/>
                </a:lnTo>
                <a:cubicBezTo>
                  <a:pt x="3750425" y="3020530"/>
                  <a:pt x="3756245" y="3033889"/>
                  <a:pt x="3749923" y="3032983"/>
                </a:cubicBezTo>
                <a:lnTo>
                  <a:pt x="3752658" y="3044429"/>
                </a:lnTo>
                <a:lnTo>
                  <a:pt x="3748217" y="3056076"/>
                </a:lnTo>
                <a:cubicBezTo>
                  <a:pt x="3747117" y="3057381"/>
                  <a:pt x="3745928" y="3058381"/>
                  <a:pt x="3744691" y="3059042"/>
                </a:cubicBezTo>
                <a:lnTo>
                  <a:pt x="3747123" y="3075102"/>
                </a:lnTo>
                <a:lnTo>
                  <a:pt x="3744190" y="3088509"/>
                </a:lnTo>
                <a:lnTo>
                  <a:pt x="3747093" y="3099930"/>
                </a:lnTo>
                <a:lnTo>
                  <a:pt x="3746799" y="3104743"/>
                </a:lnTo>
                <a:lnTo>
                  <a:pt x="3745610" y="3116729"/>
                </a:lnTo>
                <a:cubicBezTo>
                  <a:pt x="3744666" y="3122891"/>
                  <a:pt x="3743503" y="3129792"/>
                  <a:pt x="3742676" y="3137453"/>
                </a:cubicBezTo>
                <a:lnTo>
                  <a:pt x="3742441" y="3143884"/>
                </a:lnTo>
                <a:lnTo>
                  <a:pt x="3737104" y="3158122"/>
                </a:lnTo>
                <a:cubicBezTo>
                  <a:pt x="3733050" y="3168490"/>
                  <a:pt x="3730374" y="3176626"/>
                  <a:pt x="3733275" y="3185367"/>
                </a:cubicBezTo>
                <a:cubicBezTo>
                  <a:pt x="3728135" y="3200760"/>
                  <a:pt x="3712176" y="3212117"/>
                  <a:pt x="3717639" y="3233769"/>
                </a:cubicBezTo>
                <a:cubicBezTo>
                  <a:pt x="3709851" y="3227497"/>
                  <a:pt x="3717920" y="3258095"/>
                  <a:pt x="3710433" y="3262123"/>
                </a:cubicBezTo>
                <a:cubicBezTo>
                  <a:pt x="3704342" y="3264110"/>
                  <a:pt x="3705370" y="3273856"/>
                  <a:pt x="3703458" y="3281408"/>
                </a:cubicBezTo>
                <a:cubicBezTo>
                  <a:pt x="3697412" y="3287020"/>
                  <a:pt x="3693483" y="3324746"/>
                  <a:pt x="3695027" y="3337739"/>
                </a:cubicBezTo>
                <a:cubicBezTo>
                  <a:pt x="3703095" y="3374177"/>
                  <a:pt x="3679154" y="3404974"/>
                  <a:pt x="3684951" y="3434139"/>
                </a:cubicBezTo>
                <a:cubicBezTo>
                  <a:pt x="3684732" y="3441861"/>
                  <a:pt x="3683615" y="3448308"/>
                  <a:pt x="3681946" y="3453928"/>
                </a:cubicBezTo>
                <a:lnTo>
                  <a:pt x="3675939" y="3468021"/>
                </a:lnTo>
                <a:cubicBezTo>
                  <a:pt x="3674480" y="3468264"/>
                  <a:pt x="3673022" y="3468506"/>
                  <a:pt x="3671563" y="3468748"/>
                </a:cubicBezTo>
                <a:lnTo>
                  <a:pt x="3669360" y="3479164"/>
                </a:lnTo>
                <a:lnTo>
                  <a:pt x="3668060" y="3481325"/>
                </a:lnTo>
                <a:cubicBezTo>
                  <a:pt x="3665560" y="3485437"/>
                  <a:pt x="3663197" y="3489622"/>
                  <a:pt x="3661315" y="3494328"/>
                </a:cubicBezTo>
                <a:cubicBezTo>
                  <a:pt x="3678446" y="3506175"/>
                  <a:pt x="3648136" y="3536311"/>
                  <a:pt x="3664679" y="3537226"/>
                </a:cubicBezTo>
                <a:cubicBezTo>
                  <a:pt x="3657322" y="3565147"/>
                  <a:pt x="3674997" y="3558694"/>
                  <a:pt x="3654205" y="3577551"/>
                </a:cubicBezTo>
                <a:cubicBezTo>
                  <a:pt x="3653633" y="3634248"/>
                  <a:pt x="3628736" y="3694092"/>
                  <a:pt x="3637325" y="3749618"/>
                </a:cubicBezTo>
                <a:cubicBezTo>
                  <a:pt x="3631446" y="3736800"/>
                  <a:pt x="3620480" y="3747498"/>
                  <a:pt x="3620258" y="3763981"/>
                </a:cubicBezTo>
                <a:cubicBezTo>
                  <a:pt x="3596667" y="3715365"/>
                  <a:pt x="3630603" y="3842969"/>
                  <a:pt x="3608193" y="3830141"/>
                </a:cubicBezTo>
                <a:cubicBezTo>
                  <a:pt x="3625759" y="3852486"/>
                  <a:pt x="3638965" y="3943841"/>
                  <a:pt x="3616479" y="3951521"/>
                </a:cubicBezTo>
                <a:cubicBezTo>
                  <a:pt x="3607940" y="3994867"/>
                  <a:pt x="3614033" y="4040502"/>
                  <a:pt x="3595498" y="4074157"/>
                </a:cubicBezTo>
                <a:cubicBezTo>
                  <a:pt x="3597477" y="4078342"/>
                  <a:pt x="3598819" y="4082864"/>
                  <a:pt x="3599706" y="4087599"/>
                </a:cubicBezTo>
                <a:lnTo>
                  <a:pt x="3601103" y="4101515"/>
                </a:lnTo>
                <a:lnTo>
                  <a:pt x="3600274" y="4102849"/>
                </a:lnTo>
                <a:cubicBezTo>
                  <a:pt x="3598143" y="4109482"/>
                  <a:pt x="3598077" y="4114144"/>
                  <a:pt x="3598925" y="4117926"/>
                </a:cubicBezTo>
                <a:lnTo>
                  <a:pt x="3600630" y="4121966"/>
                </a:lnTo>
                <a:lnTo>
                  <a:pt x="3600331" y="4132543"/>
                </a:lnTo>
                <a:lnTo>
                  <a:pt x="3601432" y="4154003"/>
                </a:lnTo>
                <a:lnTo>
                  <a:pt x="3600054" y="4157433"/>
                </a:lnTo>
                <a:lnTo>
                  <a:pt x="3599248" y="4188888"/>
                </a:lnTo>
                <a:cubicBezTo>
                  <a:pt x="3598993" y="4188940"/>
                  <a:pt x="3598738" y="4188992"/>
                  <a:pt x="3598484" y="4189044"/>
                </a:cubicBezTo>
                <a:cubicBezTo>
                  <a:pt x="3596754" y="4190111"/>
                  <a:pt x="3595443" y="4192250"/>
                  <a:pt x="3594971" y="4196698"/>
                </a:cubicBezTo>
                <a:cubicBezTo>
                  <a:pt x="3584674" y="4185805"/>
                  <a:pt x="3590455" y="4197885"/>
                  <a:pt x="3589971" y="4211958"/>
                </a:cubicBezTo>
                <a:cubicBezTo>
                  <a:pt x="3573870" y="4198179"/>
                  <a:pt x="3579156" y="4240607"/>
                  <a:pt x="3569135" y="4243705"/>
                </a:cubicBezTo>
                <a:cubicBezTo>
                  <a:pt x="3569142" y="4254351"/>
                  <a:pt x="3568856" y="4265362"/>
                  <a:pt x="3568210" y="4276468"/>
                </a:cubicBezTo>
                <a:lnTo>
                  <a:pt x="3567613" y="4282925"/>
                </a:lnTo>
                <a:cubicBezTo>
                  <a:pt x="3567553" y="4282949"/>
                  <a:pt x="3567492" y="4282974"/>
                  <a:pt x="3567432" y="4282999"/>
                </a:cubicBezTo>
                <a:cubicBezTo>
                  <a:pt x="3566940" y="4284280"/>
                  <a:pt x="3566607" y="4286359"/>
                  <a:pt x="3566464" y="4289697"/>
                </a:cubicBezTo>
                <a:lnTo>
                  <a:pt x="3566526" y="4294698"/>
                </a:lnTo>
                <a:lnTo>
                  <a:pt x="3565367" y="4307225"/>
                </a:lnTo>
                <a:lnTo>
                  <a:pt x="3563841" y="4311164"/>
                </a:lnTo>
                <a:lnTo>
                  <a:pt x="3561610" y="4312189"/>
                </a:lnTo>
                <a:lnTo>
                  <a:pt x="3561734" y="4313408"/>
                </a:lnTo>
                <a:cubicBezTo>
                  <a:pt x="3564537" y="4323096"/>
                  <a:pt x="3569544" y="4327053"/>
                  <a:pt x="3553832" y="4334910"/>
                </a:cubicBezTo>
                <a:cubicBezTo>
                  <a:pt x="3557797" y="4356533"/>
                  <a:pt x="3548502" y="4358433"/>
                  <a:pt x="3542564" y="4385380"/>
                </a:cubicBezTo>
                <a:cubicBezTo>
                  <a:pt x="3547050" y="4398267"/>
                  <a:pt x="3544091" y="4407098"/>
                  <a:pt x="3538724" y="4415150"/>
                </a:cubicBezTo>
                <a:cubicBezTo>
                  <a:pt x="3538633" y="4442707"/>
                  <a:pt x="3529920" y="4465824"/>
                  <a:pt x="3525348" y="4495753"/>
                </a:cubicBezTo>
                <a:cubicBezTo>
                  <a:pt x="3529387" y="4530212"/>
                  <a:pt x="3514579" y="4543935"/>
                  <a:pt x="3509749" y="4575934"/>
                </a:cubicBezTo>
                <a:cubicBezTo>
                  <a:pt x="3519579" y="4606914"/>
                  <a:pt x="3496418" y="4596497"/>
                  <a:pt x="3489779" y="4611927"/>
                </a:cubicBezTo>
                <a:lnTo>
                  <a:pt x="3488856" y="4616508"/>
                </a:lnTo>
                <a:lnTo>
                  <a:pt x="3489486" y="4629163"/>
                </a:lnTo>
                <a:lnTo>
                  <a:pt x="3490242" y="4633947"/>
                </a:lnTo>
                <a:cubicBezTo>
                  <a:pt x="3490570" y="4637233"/>
                  <a:pt x="3490539" y="4639406"/>
                  <a:pt x="3490244" y="4640894"/>
                </a:cubicBezTo>
                <a:lnTo>
                  <a:pt x="3490078" y="4641059"/>
                </a:lnTo>
                <a:lnTo>
                  <a:pt x="3490403" y="4647582"/>
                </a:lnTo>
                <a:cubicBezTo>
                  <a:pt x="3491330" y="4658608"/>
                  <a:pt x="3492590" y="4669354"/>
                  <a:pt x="3494082" y="4679601"/>
                </a:cubicBezTo>
                <a:cubicBezTo>
                  <a:pt x="3484854" y="4687754"/>
                  <a:pt x="3495864" y="4725869"/>
                  <a:pt x="3478421" y="4720918"/>
                </a:cubicBezTo>
                <a:cubicBezTo>
                  <a:pt x="3479918" y="4734712"/>
                  <a:pt x="3487176" y="4743359"/>
                  <a:pt x="3475730" y="4738188"/>
                </a:cubicBezTo>
                <a:cubicBezTo>
                  <a:pt x="3475894" y="4742712"/>
                  <a:pt x="3474928" y="4745450"/>
                  <a:pt x="3473409" y="4747368"/>
                </a:cubicBezTo>
                <a:lnTo>
                  <a:pt x="3472696" y="4747913"/>
                </a:lnTo>
                <a:lnTo>
                  <a:pt x="3476304" y="4778609"/>
                </a:lnTo>
                <a:lnTo>
                  <a:pt x="3475454" y="4782623"/>
                </a:lnTo>
                <a:lnTo>
                  <a:pt x="3479507" y="4802712"/>
                </a:lnTo>
                <a:lnTo>
                  <a:pt x="3480695" y="4813049"/>
                </a:lnTo>
                <a:lnTo>
                  <a:pt x="3482902" y="4816057"/>
                </a:lnTo>
                <a:cubicBezTo>
                  <a:pt x="3484247" y="4819259"/>
                  <a:pt x="3484834" y="4823783"/>
                  <a:pt x="3483703" y="4831270"/>
                </a:cubicBezTo>
                <a:lnTo>
                  <a:pt x="3483090" y="4832984"/>
                </a:lnTo>
                <a:lnTo>
                  <a:pt x="3486378" y="4845654"/>
                </a:lnTo>
                <a:cubicBezTo>
                  <a:pt x="3487893" y="4849755"/>
                  <a:pt x="3489817" y="4853416"/>
                  <a:pt x="3492309" y="4856425"/>
                </a:cubicBezTo>
                <a:cubicBezTo>
                  <a:pt x="3479133" y="4898390"/>
                  <a:pt x="3491371" y="4939174"/>
                  <a:pt x="3489182" y="4985308"/>
                </a:cubicBezTo>
                <a:cubicBezTo>
                  <a:pt x="3492413" y="5037202"/>
                  <a:pt x="3496839" y="5073159"/>
                  <a:pt x="3498182" y="5107346"/>
                </a:cubicBezTo>
                <a:cubicBezTo>
                  <a:pt x="3500266" y="5123329"/>
                  <a:pt x="3506680" y="5240376"/>
                  <a:pt x="3499225" y="5231073"/>
                </a:cubicBezTo>
                <a:cubicBezTo>
                  <a:pt x="3515247" y="5280090"/>
                  <a:pt x="3497607" y="5309911"/>
                  <a:pt x="3504960" y="5364785"/>
                </a:cubicBezTo>
                <a:cubicBezTo>
                  <a:pt x="3487546" y="5393671"/>
                  <a:pt x="3503686" y="5378336"/>
                  <a:pt x="3500486" y="5409009"/>
                </a:cubicBezTo>
                <a:cubicBezTo>
                  <a:pt x="3516561" y="5401350"/>
                  <a:pt x="3491544" y="5446009"/>
                  <a:pt x="3509710" y="5448570"/>
                </a:cubicBezTo>
                <a:cubicBezTo>
                  <a:pt x="3508555" y="5454072"/>
                  <a:pt x="3506859" y="5459319"/>
                  <a:pt x="3505022" y="5464568"/>
                </a:cubicBezTo>
                <a:lnTo>
                  <a:pt x="3504070" y="5467320"/>
                </a:lnTo>
                <a:lnTo>
                  <a:pt x="3503399" y="5478483"/>
                </a:lnTo>
                <a:lnTo>
                  <a:pt x="3499281" y="5481443"/>
                </a:lnTo>
                <a:lnTo>
                  <a:pt x="3499047" y="5616712"/>
                </a:lnTo>
                <a:cubicBezTo>
                  <a:pt x="3502347" y="5628424"/>
                  <a:pt x="3503819" y="5666768"/>
                  <a:pt x="3498775" y="5675291"/>
                </a:cubicBezTo>
                <a:cubicBezTo>
                  <a:pt x="3497984" y="5683547"/>
                  <a:pt x="3500335" y="5692400"/>
                  <a:pt x="3494739" y="5697458"/>
                </a:cubicBezTo>
                <a:cubicBezTo>
                  <a:pt x="3492180" y="5715432"/>
                  <a:pt x="3486290" y="5756597"/>
                  <a:pt x="3483423" y="5783137"/>
                </a:cubicBezTo>
                <a:cubicBezTo>
                  <a:pt x="3491452" y="5796973"/>
                  <a:pt x="3477643" y="5819988"/>
                  <a:pt x="3477532" y="5856699"/>
                </a:cubicBezTo>
                <a:cubicBezTo>
                  <a:pt x="3486776" y="5871818"/>
                  <a:pt x="3477340" y="5881447"/>
                  <a:pt x="3490032" y="5910638"/>
                </a:cubicBezTo>
                <a:cubicBezTo>
                  <a:pt x="3488930" y="5911913"/>
                  <a:pt x="3487924" y="5913488"/>
                  <a:pt x="3487046" y="5915313"/>
                </a:cubicBezTo>
                <a:cubicBezTo>
                  <a:pt x="3481941" y="5925917"/>
                  <a:pt x="3482137" y="5942505"/>
                  <a:pt x="3487484" y="5952365"/>
                </a:cubicBezTo>
                <a:cubicBezTo>
                  <a:pt x="3504666" y="5999029"/>
                  <a:pt x="3505019" y="6042078"/>
                  <a:pt x="3509266" y="6082373"/>
                </a:cubicBezTo>
                <a:cubicBezTo>
                  <a:pt x="3512265" y="6128005"/>
                  <a:pt x="3492950" y="6098121"/>
                  <a:pt x="3509564" y="6154771"/>
                </a:cubicBezTo>
                <a:cubicBezTo>
                  <a:pt x="3503223" y="6161045"/>
                  <a:pt x="3503062" y="6168289"/>
                  <a:pt x="3506404" y="6180433"/>
                </a:cubicBezTo>
                <a:cubicBezTo>
                  <a:pt x="3507378" y="6202614"/>
                  <a:pt x="3491084" y="6201180"/>
                  <a:pt x="3501312" y="6223427"/>
                </a:cubicBezTo>
                <a:cubicBezTo>
                  <a:pt x="3492497" y="6219559"/>
                  <a:pt x="3498753" y="6265580"/>
                  <a:pt x="3489469" y="6255476"/>
                </a:cubicBezTo>
                <a:cubicBezTo>
                  <a:pt x="3481791" y="6270065"/>
                  <a:pt x="3495037" y="6276996"/>
                  <a:pt x="3488398" y="6291462"/>
                </a:cubicBezTo>
                <a:cubicBezTo>
                  <a:pt x="3487099" y="6307679"/>
                  <a:pt x="3497555" y="6282019"/>
                  <a:pt x="3498547" y="6299935"/>
                </a:cubicBezTo>
                <a:cubicBezTo>
                  <a:pt x="3498173" y="6321676"/>
                  <a:pt x="3514193" y="6321381"/>
                  <a:pt x="3494028" y="6338390"/>
                </a:cubicBezTo>
                <a:lnTo>
                  <a:pt x="3486030" y="6396716"/>
                </a:lnTo>
                <a:cubicBezTo>
                  <a:pt x="3491309" y="6409668"/>
                  <a:pt x="3488928" y="6420134"/>
                  <a:pt x="3484103" y="6430386"/>
                </a:cubicBezTo>
                <a:cubicBezTo>
                  <a:pt x="3485763" y="6460632"/>
                  <a:pt x="3478568" y="6488285"/>
                  <a:pt x="3475922" y="6522318"/>
                </a:cubicBezTo>
                <a:cubicBezTo>
                  <a:pt x="3482128" y="6559051"/>
                  <a:pt x="3468277" y="6578006"/>
                  <a:pt x="3465506" y="6614374"/>
                </a:cubicBezTo>
                <a:cubicBezTo>
                  <a:pt x="3478925" y="6650248"/>
                  <a:pt x="3446064" y="6638174"/>
                  <a:pt x="3446789" y="6668768"/>
                </a:cubicBezTo>
                <a:cubicBezTo>
                  <a:pt x="3458869" y="6718505"/>
                  <a:pt x="3435878" y="6667592"/>
                  <a:pt x="3439582" y="6744454"/>
                </a:cubicBezTo>
                <a:cubicBezTo>
                  <a:pt x="3441631" y="6748797"/>
                  <a:pt x="3439393" y="6758101"/>
                  <a:pt x="3436538" y="6757102"/>
                </a:cubicBezTo>
                <a:cubicBezTo>
                  <a:pt x="3437461" y="6773941"/>
                  <a:pt x="3420846" y="6822488"/>
                  <a:pt x="3424061" y="6846522"/>
                </a:cubicBezTo>
                <a:lnTo>
                  <a:pt x="3423032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E90E3C43-3485-D675-DF6B-07C9A25AAA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1" y="2201958"/>
            <a:ext cx="6781800" cy="3900730"/>
          </a:xfrm>
        </p:spPr>
        <p:txBody>
          <a:bodyPr anchor="t">
            <a:normAutofit/>
          </a:bodyPr>
          <a:lstStyle/>
          <a:p>
            <a:r>
              <a:rPr lang="ru-RU" sz="2000" b="1"/>
              <a:t>ИЗПОЛЗВАНЕТО НА МОБИЛЕН ТЕЛЕФОН ПО ВРЕМЕ НА ДВИЖЕНИЕ: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000"/>
              <a:t>  Преминаването през улицата, докато се говори по мобилния телефон или се приемат съобщения, е опасно за всички възрасти, но особено за децата.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000"/>
              <a:t>Преминаване през улицата със слушалки в уши е опасно за всички.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000"/>
              <a:t>  Използването на мобилен телефон по време на шофиране, застрашава сериозно Вашето дете.</a:t>
            </a:r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25226948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" name="Rectangle 30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A51B75C4-B21C-1418-0C5F-D93F188A65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kumimoji="0" lang="bg-BG" sz="4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Безопасност на движението по пътищата</a:t>
            </a:r>
            <a:endParaRPr lang="en-US" sz="4600" dirty="0"/>
          </a:p>
        </p:txBody>
      </p:sp>
      <p:sp>
        <p:nvSpPr>
          <p:cNvPr id="39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26C1208F-842D-98AA-1C51-227A0DB8DA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6713552" cy="4119172"/>
          </a:xfrm>
        </p:spPr>
        <p:txBody>
          <a:bodyPr anchor="t">
            <a:normAutofit/>
          </a:bodyPr>
          <a:lstStyle/>
          <a:p>
            <a:pPr marL="0" indent="0">
              <a:spcAft>
                <a:spcPts val="1500"/>
              </a:spcAft>
              <a:buNone/>
            </a:pPr>
            <a:r>
              <a:rPr lang="ru-RU" sz="1700" b="1" i="0">
                <a:effectLst/>
                <a:latin typeface="Open Sans" panose="020B0606030504020204" pitchFamily="34" charset="0"/>
              </a:rPr>
              <a:t>Безопасни места за игра</a:t>
            </a:r>
            <a:endParaRPr lang="ru-RU" sz="1700">
              <a:latin typeface="Open Sans" panose="020B0606030504020204" pitchFamily="34" charset="0"/>
            </a:endParaRPr>
          </a:p>
          <a:p>
            <a:pPr marL="0" indent="0">
              <a:spcAft>
                <a:spcPts val="1500"/>
              </a:spcAft>
              <a:buNone/>
            </a:pPr>
            <a:r>
              <a:rPr lang="ru-RU" sz="1700">
                <a:latin typeface="Open Sans" panose="020B0606030504020204" pitchFamily="34" charset="0"/>
              </a:rPr>
              <a:t> </a:t>
            </a:r>
            <a:r>
              <a:rPr lang="ru-RU" sz="1700" b="0" i="0">
                <a:effectLst/>
                <a:latin typeface="Open Sans" panose="020B0606030504020204" pitchFamily="34" charset="0"/>
              </a:rPr>
              <a:t> Това е темата, с която трябва да запознаете децата най-подробно, защото играта е тяхна присъща и основна дейност. Много от детските площадки и парковете са в близост до улици.  Затова, важно е да обясните на децата, че те са по-важни от играчките и трябва да внимават повече за собствената си безопасност. Уверете ги че няма да им се сърдите, ако не са успели да вземат топката. Нека тя да е единствената пострадала.</a:t>
            </a:r>
          </a:p>
          <a:p>
            <a:pPr marL="0" indent="0">
              <a:spcAft>
                <a:spcPts val="1500"/>
              </a:spcAft>
              <a:buNone/>
            </a:pPr>
            <a:r>
              <a:rPr lang="ru-RU" sz="1700" b="0" i="0">
                <a:effectLst/>
                <a:latin typeface="Open Sans" panose="020B0606030504020204" pitchFamily="34" charset="0"/>
              </a:rPr>
              <a:t> В по-напреднала възраст много от децата карат велосипеди. Научете децата на предпазно облекло, правилата за движение с велосипед – къде може да кара колелото си, даването на сигнали и максимум на един метър от бордюра.</a:t>
            </a:r>
          </a:p>
          <a:p>
            <a:endParaRPr lang="en-US" sz="1700"/>
          </a:p>
        </p:txBody>
      </p:sp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670BBB9D-ACFF-B884-D28B-6B824F7FBCC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3680" r="32204" b="-2"/>
          <a:stretch/>
        </p:blipFill>
        <p:spPr>
          <a:xfrm>
            <a:off x="7675658" y="2093976"/>
            <a:ext cx="3941064" cy="409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41304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14">
            <a:extLst>
              <a:ext uri="{FF2B5EF4-FFF2-40B4-BE49-F238E27FC236}">
                <a16:creationId xmlns:a16="http://schemas.microsoft.com/office/drawing/2014/main" id="{4F7EBAE4-9945-4473-9E34-B2C66EA0F0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284BEB3B-DE56-ECC9-C3BC-12C393A592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393361" cy="1325563"/>
          </a:xfrm>
        </p:spPr>
        <p:txBody>
          <a:bodyPr>
            <a:normAutofit/>
          </a:bodyPr>
          <a:lstStyle/>
          <a:p>
            <a:r>
              <a:rPr kumimoji="0" lang="bg-BG" sz="37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Безопасност на движението по пътищата</a:t>
            </a:r>
            <a:endParaRPr lang="en-US" sz="3700"/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39363CE4-B853-C10D-4F8E-348EAE25C3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6477000" cy="5306695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ru-RU" sz="1600" dirty="0"/>
              <a:t> </a:t>
            </a:r>
            <a:r>
              <a:rPr lang="ru-RU" sz="1600" dirty="0" err="1"/>
              <a:t>Малките</a:t>
            </a:r>
            <a:r>
              <a:rPr lang="ru-RU" sz="1600" dirty="0"/>
              <a:t> </a:t>
            </a:r>
            <a:r>
              <a:rPr lang="ru-RU" sz="1600" dirty="0" err="1"/>
              <a:t>деца</a:t>
            </a:r>
            <a:r>
              <a:rPr lang="ru-RU" sz="1600" dirty="0"/>
              <a:t> се учат </a:t>
            </a:r>
            <a:r>
              <a:rPr lang="ru-RU" sz="1600" dirty="0" err="1"/>
              <a:t>като</a:t>
            </a:r>
            <a:r>
              <a:rPr lang="ru-RU" sz="1600" dirty="0"/>
              <a:t> </a:t>
            </a:r>
            <a:r>
              <a:rPr lang="ru-RU" sz="1600" dirty="0" err="1"/>
              <a:t>наблюдават</a:t>
            </a:r>
            <a:r>
              <a:rPr lang="ru-RU" sz="1600" dirty="0"/>
              <a:t> и </a:t>
            </a:r>
            <a:r>
              <a:rPr lang="ru-RU" sz="1600" dirty="0" err="1"/>
              <a:t>копират</a:t>
            </a:r>
            <a:r>
              <a:rPr lang="ru-RU" sz="1600" dirty="0"/>
              <a:t> </a:t>
            </a:r>
            <a:r>
              <a:rPr lang="ru-RU" sz="1600" dirty="0" err="1"/>
              <a:t>хората</a:t>
            </a:r>
            <a:r>
              <a:rPr lang="ru-RU" sz="1600" dirty="0"/>
              <a:t> около </a:t>
            </a:r>
            <a:r>
              <a:rPr lang="ru-RU" sz="1600" dirty="0" err="1"/>
              <a:t>тях</a:t>
            </a:r>
            <a:r>
              <a:rPr lang="ru-RU" sz="1600" dirty="0"/>
              <a:t>. </a:t>
            </a:r>
            <a:r>
              <a:rPr lang="ru-RU" sz="1600" dirty="0" err="1"/>
              <a:t>Желанието</a:t>
            </a:r>
            <a:r>
              <a:rPr lang="ru-RU" sz="1600" dirty="0"/>
              <a:t> да </a:t>
            </a:r>
            <a:r>
              <a:rPr lang="ru-RU" sz="1600" dirty="0" err="1"/>
              <a:t>бъдат</a:t>
            </a:r>
            <a:r>
              <a:rPr lang="ru-RU" sz="1600" dirty="0"/>
              <a:t> </a:t>
            </a:r>
            <a:r>
              <a:rPr lang="ru-RU" sz="1600" dirty="0" err="1"/>
              <a:t>като</a:t>
            </a:r>
            <a:r>
              <a:rPr lang="ru-RU" sz="1600" dirty="0"/>
              <a:t> </a:t>
            </a:r>
            <a:r>
              <a:rPr lang="ru-RU" sz="1600" b="1" dirty="0"/>
              <a:t>мама и </a:t>
            </a:r>
            <a:r>
              <a:rPr lang="ru-RU" sz="1600" b="1" dirty="0" err="1"/>
              <a:t>татко</a:t>
            </a:r>
            <a:r>
              <a:rPr lang="ru-RU" sz="1600" b="1" dirty="0"/>
              <a:t> </a:t>
            </a:r>
            <a:r>
              <a:rPr lang="ru-RU" sz="1600" dirty="0"/>
              <a:t>е </a:t>
            </a:r>
            <a:r>
              <a:rPr lang="ru-RU" sz="1600" dirty="0" err="1"/>
              <a:t>напълно</a:t>
            </a:r>
            <a:r>
              <a:rPr lang="ru-RU" sz="1600" dirty="0"/>
              <a:t> </a:t>
            </a:r>
            <a:r>
              <a:rPr lang="ru-RU" sz="1600" dirty="0" err="1"/>
              <a:t>нормална</a:t>
            </a:r>
            <a:r>
              <a:rPr lang="ru-RU" sz="1600" dirty="0"/>
              <a:t> част от </a:t>
            </a:r>
            <a:r>
              <a:rPr lang="ru-RU" sz="1600" dirty="0" err="1"/>
              <a:t>тяхното</a:t>
            </a:r>
            <a:r>
              <a:rPr lang="ru-RU" sz="1600" dirty="0"/>
              <a:t> развитие. </a:t>
            </a:r>
            <a:r>
              <a:rPr lang="ru-RU" sz="1600" dirty="0" err="1"/>
              <a:t>Възползвайте</a:t>
            </a:r>
            <a:r>
              <a:rPr lang="ru-RU" sz="1600" dirty="0"/>
              <a:t> се от </a:t>
            </a:r>
            <a:r>
              <a:rPr lang="ru-RU" sz="1600" dirty="0" err="1"/>
              <a:t>това</a:t>
            </a:r>
            <a:r>
              <a:rPr lang="ru-RU" sz="1600" dirty="0"/>
              <a:t> по най-</a:t>
            </a:r>
            <a:r>
              <a:rPr lang="ru-RU" sz="1600" dirty="0" err="1"/>
              <a:t>добрия</a:t>
            </a:r>
            <a:r>
              <a:rPr lang="ru-RU" sz="1600" dirty="0"/>
              <a:t> начин.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1600" dirty="0"/>
              <a:t> </a:t>
            </a:r>
            <a:r>
              <a:rPr lang="ru-RU" sz="1600" dirty="0" err="1"/>
              <a:t>Обезопасяването</a:t>
            </a:r>
            <a:r>
              <a:rPr lang="ru-RU" sz="1600" dirty="0"/>
              <a:t> на </a:t>
            </a:r>
            <a:r>
              <a:rPr lang="ru-RU" sz="1600" dirty="0" err="1"/>
              <a:t>децата</a:t>
            </a:r>
            <a:r>
              <a:rPr lang="ru-RU" sz="1600" dirty="0"/>
              <a:t> в </a:t>
            </a:r>
            <a:r>
              <a:rPr lang="ru-RU" sz="1600" dirty="0" err="1"/>
              <a:t>автомобила</a:t>
            </a:r>
            <a:r>
              <a:rPr lang="ru-RU" sz="1600" dirty="0"/>
              <a:t> </a:t>
            </a:r>
            <a:r>
              <a:rPr lang="ru-RU" sz="1600" dirty="0" err="1"/>
              <a:t>спасява</a:t>
            </a:r>
            <a:r>
              <a:rPr lang="ru-RU" sz="1600" dirty="0"/>
              <a:t> </a:t>
            </a:r>
            <a:r>
              <a:rPr lang="ru-RU" sz="1600" dirty="0" err="1"/>
              <a:t>техния</a:t>
            </a:r>
            <a:r>
              <a:rPr lang="ru-RU" sz="1600" dirty="0"/>
              <a:t> живот и </a:t>
            </a:r>
            <a:r>
              <a:rPr lang="ru-RU" sz="1600" dirty="0" err="1"/>
              <a:t>опазва</a:t>
            </a:r>
            <a:r>
              <a:rPr lang="ru-RU" sz="1600" dirty="0"/>
              <a:t> </a:t>
            </a:r>
            <a:r>
              <a:rPr lang="ru-RU" sz="1600" dirty="0" err="1"/>
              <a:t>здравето</a:t>
            </a:r>
            <a:r>
              <a:rPr lang="ru-RU" sz="1600" dirty="0"/>
              <a:t> им. </a:t>
            </a:r>
            <a:r>
              <a:rPr lang="ru-RU" sz="1600" b="1" dirty="0" err="1"/>
              <a:t>Това</a:t>
            </a:r>
            <a:r>
              <a:rPr lang="ru-RU" sz="1600" b="1" dirty="0"/>
              <a:t> е </a:t>
            </a:r>
            <a:r>
              <a:rPr lang="ru-RU" sz="1600" b="1" dirty="0" err="1"/>
              <a:t>задължение</a:t>
            </a:r>
            <a:r>
              <a:rPr lang="ru-RU" sz="1600" b="1" dirty="0"/>
              <a:t> и </a:t>
            </a:r>
            <a:r>
              <a:rPr lang="ru-RU" sz="1600" b="1" dirty="0" err="1"/>
              <a:t>израз</a:t>
            </a:r>
            <a:r>
              <a:rPr lang="ru-RU" sz="1600" b="1" dirty="0"/>
              <a:t> на </a:t>
            </a:r>
            <a:r>
              <a:rPr lang="ru-RU" sz="1600" b="1" dirty="0" err="1"/>
              <a:t>грижа</a:t>
            </a:r>
            <a:r>
              <a:rPr lang="ru-RU" sz="1600" b="1" dirty="0"/>
              <a:t> на </a:t>
            </a:r>
            <a:r>
              <a:rPr lang="ru-RU" sz="1600" b="1" dirty="0" err="1"/>
              <a:t>всеки</a:t>
            </a:r>
            <a:r>
              <a:rPr lang="ru-RU" sz="1600" b="1" dirty="0"/>
              <a:t> </a:t>
            </a:r>
            <a:r>
              <a:rPr lang="ru-RU" sz="1600" b="1" dirty="0" err="1"/>
              <a:t>родител</a:t>
            </a:r>
            <a:r>
              <a:rPr lang="ru-RU" sz="1600" b="1" dirty="0"/>
              <a:t>. </a:t>
            </a:r>
            <a:r>
              <a:rPr lang="ru-RU" sz="1600" dirty="0"/>
              <a:t>В </a:t>
            </a:r>
            <a:r>
              <a:rPr lang="ru-RU" sz="1600" dirty="0" err="1"/>
              <a:t>зависимост</a:t>
            </a:r>
            <a:r>
              <a:rPr lang="ru-RU" sz="1600" dirty="0"/>
              <a:t> от </a:t>
            </a:r>
            <a:r>
              <a:rPr lang="ru-RU" sz="1600" dirty="0" err="1"/>
              <a:t>възрастта</a:t>
            </a:r>
            <a:r>
              <a:rPr lang="ru-RU" sz="1600" dirty="0"/>
              <a:t> и </a:t>
            </a:r>
            <a:r>
              <a:rPr lang="ru-RU" sz="1600" dirty="0" err="1"/>
              <a:t>теглото</a:t>
            </a:r>
            <a:r>
              <a:rPr lang="ru-RU" sz="1600" dirty="0"/>
              <a:t> на </a:t>
            </a:r>
            <a:r>
              <a:rPr lang="ru-RU" sz="1600" dirty="0" err="1"/>
              <a:t>детето</a:t>
            </a:r>
            <a:r>
              <a:rPr lang="ru-RU" sz="1600" dirty="0"/>
              <a:t> се </a:t>
            </a:r>
            <a:r>
              <a:rPr lang="ru-RU" sz="1600" dirty="0" err="1"/>
              <a:t>избира</a:t>
            </a:r>
            <a:r>
              <a:rPr lang="ru-RU" sz="1600" dirty="0"/>
              <a:t> </a:t>
            </a:r>
            <a:r>
              <a:rPr lang="ru-RU" sz="1600" dirty="0" err="1"/>
              <a:t>подходяща</a:t>
            </a:r>
            <a:r>
              <a:rPr lang="ru-RU" sz="1600" dirty="0"/>
              <a:t> система за </a:t>
            </a:r>
            <a:r>
              <a:rPr lang="ru-RU" sz="1600" dirty="0" err="1"/>
              <a:t>обезопасяване</a:t>
            </a:r>
            <a:r>
              <a:rPr lang="ru-RU" sz="1600" dirty="0"/>
              <a:t>, </a:t>
            </a:r>
            <a:r>
              <a:rPr lang="ru-RU" sz="1600" dirty="0" err="1"/>
              <a:t>поставена</a:t>
            </a:r>
            <a:r>
              <a:rPr lang="ru-RU" sz="1600" dirty="0"/>
              <a:t> и </a:t>
            </a:r>
            <a:r>
              <a:rPr lang="ru-RU" sz="1600" dirty="0" err="1"/>
              <a:t>закрепена</a:t>
            </a:r>
            <a:r>
              <a:rPr lang="ru-RU" sz="1600" dirty="0"/>
              <a:t> в </a:t>
            </a:r>
            <a:r>
              <a:rPr lang="ru-RU" sz="1600" dirty="0" err="1"/>
              <a:t>автомобила</a:t>
            </a:r>
            <a:r>
              <a:rPr lang="ru-RU" sz="1600" dirty="0"/>
              <a:t> </a:t>
            </a:r>
            <a:r>
              <a:rPr lang="ru-RU" sz="1600" dirty="0" err="1"/>
              <a:t>съгласно</a:t>
            </a:r>
            <a:r>
              <a:rPr lang="ru-RU" sz="1600" dirty="0"/>
              <a:t> </a:t>
            </a:r>
            <a:r>
              <a:rPr lang="ru-RU" sz="1600" dirty="0" err="1"/>
              <a:t>законодателството</a:t>
            </a:r>
            <a:r>
              <a:rPr lang="ru-RU" sz="1600" dirty="0"/>
              <a:t> и </a:t>
            </a:r>
            <a:r>
              <a:rPr lang="ru-RU" sz="1600" dirty="0" err="1"/>
              <a:t>указанията</a:t>
            </a:r>
            <a:r>
              <a:rPr lang="ru-RU" sz="1600" dirty="0"/>
              <a:t> на производителя.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1600" b="1" dirty="0" err="1"/>
              <a:t>Погрешно</a:t>
            </a:r>
            <a:r>
              <a:rPr lang="ru-RU" sz="1600" b="1" dirty="0"/>
              <a:t> е </a:t>
            </a:r>
            <a:r>
              <a:rPr lang="ru-RU" sz="1600" b="1" dirty="0" err="1"/>
              <a:t>схващането</a:t>
            </a:r>
            <a:r>
              <a:rPr lang="ru-RU" sz="1600" b="1" dirty="0"/>
              <a:t>, че </a:t>
            </a:r>
            <a:r>
              <a:rPr lang="ru-RU" sz="1600" b="1" dirty="0" err="1"/>
              <a:t>възрастен</a:t>
            </a:r>
            <a:r>
              <a:rPr lang="ru-RU" sz="1600" b="1" dirty="0"/>
              <a:t> </a:t>
            </a:r>
            <a:r>
              <a:rPr lang="ru-RU" sz="1600" b="1" dirty="0" err="1"/>
              <a:t>може</a:t>
            </a:r>
            <a:r>
              <a:rPr lang="ru-RU" sz="1600" b="1" dirty="0"/>
              <a:t> да </a:t>
            </a:r>
            <a:r>
              <a:rPr lang="ru-RU" sz="1600" b="1" dirty="0" err="1"/>
              <a:t>държи</a:t>
            </a:r>
            <a:r>
              <a:rPr lang="ru-RU" sz="1600" b="1" dirty="0"/>
              <a:t> в </a:t>
            </a:r>
            <a:r>
              <a:rPr lang="ru-RU" sz="1600" b="1" dirty="0" err="1"/>
              <a:t>скута</a:t>
            </a:r>
            <a:r>
              <a:rPr lang="ru-RU" sz="1600" b="1" dirty="0"/>
              <a:t> си </a:t>
            </a:r>
            <a:r>
              <a:rPr lang="ru-RU" sz="1600" b="1" dirty="0" err="1"/>
              <a:t>дете</a:t>
            </a:r>
            <a:r>
              <a:rPr lang="ru-RU" sz="1600" b="1" dirty="0"/>
              <a:t> </a:t>
            </a:r>
            <a:r>
              <a:rPr lang="ru-RU" sz="1600" b="1" dirty="0" err="1"/>
              <a:t>необезопасено</a:t>
            </a:r>
            <a:r>
              <a:rPr lang="ru-RU" sz="1600" b="1" dirty="0"/>
              <a:t>. </a:t>
            </a:r>
            <a:r>
              <a:rPr lang="ru-RU" sz="1600" dirty="0" err="1"/>
              <a:t>Често</a:t>
            </a:r>
            <a:r>
              <a:rPr lang="ru-RU" sz="1600" dirty="0"/>
              <a:t> се </a:t>
            </a:r>
            <a:r>
              <a:rPr lang="ru-RU" sz="1600" dirty="0" err="1"/>
              <a:t>допускат</a:t>
            </a:r>
            <a:r>
              <a:rPr lang="ru-RU" sz="1600" dirty="0"/>
              <a:t> грешки при </a:t>
            </a:r>
            <a:r>
              <a:rPr lang="ru-RU" sz="1600" dirty="0" err="1"/>
              <a:t>монтирането</a:t>
            </a:r>
            <a:r>
              <a:rPr lang="ru-RU" sz="1600" dirty="0"/>
              <a:t> на </a:t>
            </a:r>
            <a:r>
              <a:rPr lang="ru-RU" sz="1600" dirty="0" err="1"/>
              <a:t>столчетата</a:t>
            </a:r>
            <a:r>
              <a:rPr lang="ru-RU" sz="1600" dirty="0"/>
              <a:t> в </a:t>
            </a:r>
            <a:r>
              <a:rPr lang="ru-RU" sz="1600" dirty="0" err="1"/>
              <a:t>автомобилите</a:t>
            </a:r>
            <a:r>
              <a:rPr lang="ru-RU" sz="1600" dirty="0"/>
              <a:t> и се правят </a:t>
            </a:r>
            <a:r>
              <a:rPr lang="ru-RU" sz="1600" dirty="0" err="1"/>
              <a:t>компромиси</a:t>
            </a:r>
            <a:r>
              <a:rPr lang="ru-RU" sz="1600" dirty="0"/>
              <a:t> с </a:t>
            </a:r>
            <a:r>
              <a:rPr lang="ru-RU" sz="1600" dirty="0" err="1"/>
              <a:t>безопасността</a:t>
            </a:r>
            <a:r>
              <a:rPr lang="ru-RU" sz="1600" dirty="0"/>
              <a:t> на </a:t>
            </a:r>
            <a:r>
              <a:rPr lang="ru-RU" sz="1600" dirty="0" err="1"/>
              <a:t>превозваното</a:t>
            </a:r>
            <a:r>
              <a:rPr lang="ru-RU" sz="1600" dirty="0"/>
              <a:t> </a:t>
            </a:r>
            <a:r>
              <a:rPr lang="ru-RU" sz="1600" dirty="0" err="1"/>
              <a:t>дете</a:t>
            </a:r>
            <a:r>
              <a:rPr lang="ru-RU" sz="1600" dirty="0"/>
              <a:t>. </a:t>
            </a:r>
            <a:r>
              <a:rPr lang="ru-RU" sz="1600" dirty="0" err="1"/>
              <a:t>Последствията</a:t>
            </a:r>
            <a:r>
              <a:rPr lang="ru-RU" sz="1600" dirty="0"/>
              <a:t> от </a:t>
            </a:r>
            <a:r>
              <a:rPr lang="ru-RU" sz="1600" dirty="0" err="1"/>
              <a:t>това</a:t>
            </a:r>
            <a:r>
              <a:rPr lang="ru-RU" sz="1600" dirty="0"/>
              <a:t> </a:t>
            </a:r>
            <a:r>
              <a:rPr lang="ru-RU" sz="1600" dirty="0" err="1"/>
              <a:t>могат</a:t>
            </a:r>
            <a:r>
              <a:rPr lang="ru-RU" sz="1600" dirty="0"/>
              <a:t> да </a:t>
            </a:r>
            <a:r>
              <a:rPr lang="ru-RU" sz="1600" dirty="0" err="1"/>
              <a:t>са</a:t>
            </a:r>
            <a:r>
              <a:rPr lang="ru-RU" sz="1600" dirty="0"/>
              <a:t> </a:t>
            </a:r>
            <a:r>
              <a:rPr lang="ru-RU" sz="1600" dirty="0" err="1"/>
              <a:t>фатални</a:t>
            </a:r>
            <a:r>
              <a:rPr lang="ru-RU" sz="1600" dirty="0"/>
              <a:t>. </a:t>
            </a:r>
          </a:p>
          <a:p>
            <a:pPr marL="0" indent="0">
              <a:buNone/>
            </a:pPr>
            <a:endParaRPr lang="bg-BG" sz="1400" dirty="0">
              <a:hlinkClick r:id="rId2"/>
            </a:endParaRPr>
          </a:p>
          <a:p>
            <a:pPr marL="0" indent="0">
              <a:buNone/>
            </a:pPr>
            <a:r>
              <a:rPr lang="bg-BG" sz="1400" dirty="0">
                <a:hlinkClick r:id="rId2"/>
              </a:rPr>
              <a:t>Вижте още на: </a:t>
            </a:r>
          </a:p>
          <a:p>
            <a:r>
              <a:rPr lang="en-US" sz="1400" dirty="0">
                <a:hlinkClick r:id="rId2"/>
              </a:rPr>
              <a:t>https://www.youtube.com/watch?v=yOQujiANBQ8</a:t>
            </a:r>
            <a:endParaRPr lang="bg-BG" sz="1400" dirty="0"/>
          </a:p>
          <a:p>
            <a:r>
              <a:rPr lang="en-US" sz="1400" dirty="0">
                <a:hlinkClick r:id="rId3"/>
              </a:rPr>
              <a:t>https://www.youtube.com/watch?v=Z5NLLV2IbGc</a:t>
            </a:r>
            <a:endParaRPr lang="bg-BG" sz="1400" dirty="0"/>
          </a:p>
          <a:p>
            <a:r>
              <a:rPr lang="en-US" sz="1400" dirty="0">
                <a:hlinkClick r:id="rId4"/>
              </a:rPr>
              <a:t>https://sars.gov.bg/wp-content/uploads/Narachnik-za-roditeli-BDP/Narachnik-za-roditeli-BDP.pdf</a:t>
            </a:r>
            <a:endParaRPr lang="bg-BG" sz="1400" dirty="0"/>
          </a:p>
          <a:p>
            <a:endParaRPr lang="bg-BG" sz="1100" dirty="0"/>
          </a:p>
        </p:txBody>
      </p:sp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8E3EAED5-6AF6-EDA9-28A6-805C19A67E6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-2" b="-2"/>
          <a:stretch/>
        </p:blipFill>
        <p:spPr>
          <a:xfrm>
            <a:off x="7315200" y="1961115"/>
            <a:ext cx="3877158" cy="3877158"/>
          </a:xfrm>
          <a:custGeom>
            <a:avLst/>
            <a:gdLst/>
            <a:ahLst/>
            <a:cxnLst/>
            <a:rect l="l" t="t" r="r" b="b"/>
            <a:pathLst>
              <a:path w="2663168" h="2663168">
                <a:moveTo>
                  <a:pt x="1331584" y="0"/>
                </a:moveTo>
                <a:cubicBezTo>
                  <a:pt x="2066998" y="0"/>
                  <a:pt x="2663168" y="596170"/>
                  <a:pt x="2663168" y="1331584"/>
                </a:cubicBezTo>
                <a:cubicBezTo>
                  <a:pt x="2663168" y="2066998"/>
                  <a:pt x="2066998" y="2663168"/>
                  <a:pt x="1331584" y="2663168"/>
                </a:cubicBezTo>
                <a:cubicBezTo>
                  <a:pt x="596170" y="2663168"/>
                  <a:pt x="0" y="2066998"/>
                  <a:pt x="0" y="1331584"/>
                </a:cubicBezTo>
                <a:cubicBezTo>
                  <a:pt x="0" y="596170"/>
                  <a:pt x="596170" y="0"/>
                  <a:pt x="1331584" y="0"/>
                </a:cubicBezTo>
                <a:close/>
              </a:path>
            </a:pathLst>
          </a:custGeom>
        </p:spPr>
      </p:pic>
      <p:sp>
        <p:nvSpPr>
          <p:cNvPr id="26" name="!!Arc">
            <a:extLst>
              <a:ext uri="{FF2B5EF4-FFF2-40B4-BE49-F238E27FC236}">
                <a16:creationId xmlns:a16="http://schemas.microsoft.com/office/drawing/2014/main" id="{70BEB1E7-2F88-40BC-B73D-42E5B6F80B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189197" flipV="1">
            <a:off x="6261882" y="687822"/>
            <a:ext cx="5471147" cy="5471147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>
                <a:alpha val="9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!!Oval">
            <a:extLst>
              <a:ext uri="{FF2B5EF4-FFF2-40B4-BE49-F238E27FC236}">
                <a16:creationId xmlns:a16="http://schemas.microsoft.com/office/drawing/2014/main" id="{A7B99495-F43F-4D80-A44F-2CB4764EB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48561" y="921125"/>
            <a:ext cx="791021" cy="76956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964061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на Office">
  <a:themeElements>
    <a:clrScheme name="О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О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</TotalTime>
  <Words>1464</Words>
  <Application>Microsoft Office PowerPoint</Application>
  <PresentationFormat>Широк екран</PresentationFormat>
  <Paragraphs>73</Paragraphs>
  <Slides>15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15</vt:i4>
      </vt:variant>
    </vt:vector>
  </HeadingPairs>
  <TitlesOfParts>
    <vt:vector size="23" baseType="lpstr">
      <vt:lpstr>Aptos</vt:lpstr>
      <vt:lpstr>Aptos Display</vt:lpstr>
      <vt:lpstr>Arial</vt:lpstr>
      <vt:lpstr>Calibri</vt:lpstr>
      <vt:lpstr>Open Sans</vt:lpstr>
      <vt:lpstr>Times New Roman</vt:lpstr>
      <vt:lpstr>Wingdings</vt:lpstr>
      <vt:lpstr>Тема на Office</vt:lpstr>
      <vt:lpstr>Безопасност на движението по пътищата</vt:lpstr>
      <vt:lpstr>Безопасност на движението по пътищата</vt:lpstr>
      <vt:lpstr>Безопасност на движението по пътищата</vt:lpstr>
      <vt:lpstr>Погрешни разбирания: </vt:lpstr>
      <vt:lpstr>Презентация на PowerPoint</vt:lpstr>
      <vt:lpstr>Безопасност на движението по пътищата</vt:lpstr>
      <vt:lpstr>        При мероприятия в детската градина и извън нея Вашето дете, се движи в група с други  деца.          Така водачите на моторни превозни средства ги забелязват по-добре.</vt:lpstr>
      <vt:lpstr>Безопасност на движението по пътищата</vt:lpstr>
      <vt:lpstr>Безопасност на движението по пътищата</vt:lpstr>
      <vt:lpstr>Спри, Погледни, Ослушай се, Помисли</vt:lpstr>
      <vt:lpstr>Ако няма пешеходна пътека: </vt:lpstr>
      <vt:lpstr>Светофарът: </vt:lpstr>
      <vt:lpstr>Безопасност на движението по пътищата</vt:lpstr>
      <vt:lpstr>Безопасност на движението по пътищата</vt:lpstr>
      <vt:lpstr>Безопасност на движението по пътищата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Денислав С. Пейчев</dc:creator>
  <cp:lastModifiedBy>1000079: ДГ "Мечта" - Дупница</cp:lastModifiedBy>
  <cp:revision>3</cp:revision>
  <dcterms:created xsi:type="dcterms:W3CDTF">2025-04-07T14:26:36Z</dcterms:created>
  <dcterms:modified xsi:type="dcterms:W3CDTF">2025-04-08T08:44:16Z</dcterms:modified>
</cp:coreProperties>
</file>